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4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900" b="1" dirty="0" smtClean="0"/>
              <a:t>№ </a:t>
            </a:r>
            <a:r>
              <a:rPr lang="en-US" sz="4900" b="1" dirty="0" smtClean="0"/>
              <a:t>7</a:t>
            </a:r>
            <a:br>
              <a:rPr lang="en-US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uk-UA" sz="4900" b="1" dirty="0" smtClean="0"/>
              <a:t>НЕОСЯЖНА  БОЖА  МИЛІСТЬ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u="sng" dirty="0" smtClean="0"/>
              <a:t>« НОВА  ПІСНЯ » </a:t>
            </a:r>
            <a:endParaRPr lang="ru-RU" sz="2800" u="sn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214446" y="857238"/>
            <a:ext cx="7715272" cy="4286262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Неосяжна  Божа  милість,</a:t>
            </a:r>
          </a:p>
          <a:p>
            <a:pPr>
              <a:buNone/>
            </a:pPr>
            <a:r>
              <a:rPr lang="uk-UA" sz="4400" dirty="0" smtClean="0"/>
              <a:t>Наче  моря  глибина.</a:t>
            </a:r>
          </a:p>
          <a:p>
            <a:pPr>
              <a:buNone/>
            </a:pPr>
            <a:r>
              <a:rPr lang="uk-UA" sz="4400" dirty="0" smtClean="0"/>
              <a:t>В  справедливості  нам  сяє</a:t>
            </a:r>
          </a:p>
          <a:p>
            <a:pPr>
              <a:buNone/>
            </a:pPr>
            <a:r>
              <a:rPr lang="uk-UA" sz="4400" dirty="0" smtClean="0"/>
              <a:t>Його  ласка  і  доброта.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2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143008" y="857238"/>
            <a:ext cx="7572396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Він  прийме  в  обійми  радо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Всіх  утомлених  в  гріхах.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Рани  всі  Любов  лікує,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Мир  дає  Божа  </a:t>
            </a:r>
            <a:r>
              <a:rPr lang="uk-UA" sz="4400" dirty="0" err="1" smtClean="0"/>
              <a:t>блаодать</a:t>
            </a:r>
            <a:r>
              <a:rPr lang="uk-UA" sz="4400" dirty="0" smtClean="0"/>
              <a:t>.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24"/>
          </a:xfrm>
        </p:spPr>
        <p:txBody>
          <a:bodyPr/>
          <a:lstStyle/>
          <a:p>
            <a:pPr eaLnBrk="1" hangingPunct="1"/>
            <a:r>
              <a:rPr lang="uk-UA" sz="4400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071538" y="785800"/>
            <a:ext cx="7715272" cy="43577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Неосяжну  милість  Божу  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Не  збагнути  до  кінця.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Доброта  Його  безмірна.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Слава  Богу  за все  й  хвала!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900" b="1" dirty="0" smtClean="0"/>
              <a:t>№ </a:t>
            </a:r>
            <a:r>
              <a:rPr lang="en-US" sz="4900" b="1" dirty="0" smtClean="0"/>
              <a:t>7</a:t>
            </a:r>
            <a:br>
              <a:rPr lang="en-US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uk-UA" sz="4900" b="1" dirty="0" smtClean="0"/>
              <a:t>НЕОСЯЖНА  БОЖА  МИЛІСТЬ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u="sng" smtClean="0"/>
              <a:t>«НОВА  ПІСНЯ» 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xmlns="" val="27468565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66</TotalTime>
  <Words>71</Words>
  <Application>Microsoft Office PowerPoint</Application>
  <PresentationFormat>Экран (16:9)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- ПІСНІ НАДІЇ</vt:lpstr>
      <vt:lpstr>№ 7  НЕОСЯЖНА  БОЖА  МИЛІСТЬ </vt:lpstr>
      <vt:lpstr>1</vt:lpstr>
      <vt:lpstr>2</vt:lpstr>
      <vt:lpstr>3</vt:lpstr>
      <vt:lpstr>№ 7  НЕОСЯЖНА  БОЖА  МИЛІСТЬ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29</cp:revision>
  <dcterms:created xsi:type="dcterms:W3CDTF">2010-04-24T14:59:58Z</dcterms:created>
  <dcterms:modified xsi:type="dcterms:W3CDTF">2018-08-31T08:14:32Z</dcterms:modified>
</cp:coreProperties>
</file>