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62" r:id="rId4"/>
    <p:sldId id="260" r:id="rId5"/>
    <p:sldId id="263" r:id="rId6"/>
  </p:sldIdLst>
  <p:sldSz cx="9144000" cy="5143500" type="screen16x9"/>
  <p:notesSz cx="6858000" cy="9144000"/>
  <p:defaultTextStyle>
    <a:defPPr>
      <a:defRPr lang="ru-RU"/>
    </a:defPPr>
    <a:lvl1pPr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1pPr>
    <a:lvl2pPr marL="4572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2pPr>
    <a:lvl3pPr marL="9144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 useTimings="0">
    <p:present/>
    <p:sldAll/>
    <p:penClr>
      <a:srgbClr val="FF0000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1" autoAdjust="0"/>
    <p:restoredTop sz="96172" autoAdjust="0"/>
  </p:normalViewPr>
  <p:slideViewPr>
    <p:cSldViewPr>
      <p:cViewPr varScale="1">
        <p:scale>
          <a:sx n="52" d="100"/>
          <a:sy n="52" d="100"/>
        </p:scale>
        <p:origin x="-990" y="-84"/>
      </p:cViewPr>
      <p:guideLst>
        <p:guide orient="horz" pos="162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5" Type="http://schemas.openxmlformats.org/officeDocument/2006/relationships/slide" Target="slides/slide4.xml"/><Relationship Id="rId10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theme" Target="theme/theme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685800" y="1597819"/>
            <a:ext cx="7772400" cy="1102519"/>
          </a:xfrm>
        </p:spPr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1371600" y="2914650"/>
            <a:ext cx="6400800" cy="131445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ru-RU" smtClean="0"/>
              <a:t>Образец подзаголовка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43B5277C-EB40-413F-9D6B-8FE62BCF43A4}" type="datetimeFigureOut">
              <a:rPr lang="ru-RU"/>
              <a:pPr>
                <a:defRPr/>
              </a:pPr>
              <a:t>09.03.2017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10175B0-A180-4884-BA72-4E6EFBFEB43D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C1BEBC6-0908-4C1E-A662-FBDF6E895396}" type="datetimeFigureOut">
              <a:rPr lang="ru-RU"/>
              <a:pPr>
                <a:defRPr/>
              </a:pPr>
              <a:t>09.03.2017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4B43B900-9F1E-4416-8BC6-82D77CB9BEA9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6629400" y="205979"/>
            <a:ext cx="2057400" cy="4388644"/>
          </a:xfrm>
        </p:spPr>
        <p:txBody>
          <a:bodyPr vert="eaVert"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457200" y="205979"/>
            <a:ext cx="6019800" cy="4388644"/>
          </a:xfr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D9CE12E-1A6C-4270-8A29-9AFD630D78F8}" type="datetimeFigureOut">
              <a:rPr lang="ru-RU"/>
              <a:pPr>
                <a:defRPr/>
              </a:pPr>
              <a:t>09.03.2017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8B5FCE1-5E3A-4508-B220-4ADBA64C05C7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718992D-313A-4F74-AE5F-D681CDDF1100}" type="datetimeFigureOut">
              <a:rPr lang="ru-RU"/>
              <a:pPr>
                <a:defRPr/>
              </a:pPr>
              <a:t>09.03.2017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2CF7373-D15F-407F-8105-ED7F51126E8E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722313" y="3305176"/>
            <a:ext cx="7772400" cy="1021556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722313" y="2180035"/>
            <a:ext cx="7772400" cy="1125140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A17E8B3-2555-4A21-82C4-A523704874F6}" type="datetimeFigureOut">
              <a:rPr lang="ru-RU"/>
              <a:pPr>
                <a:defRPr/>
              </a:pPr>
              <a:t>09.03.2017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7563165-634D-42E3-87E2-E61FE39E8DD1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sz="half" idx="1"/>
          </p:nvPr>
        </p:nvSpPr>
        <p:spPr>
          <a:xfrm>
            <a:off x="457200" y="1200151"/>
            <a:ext cx="4038600" cy="3394472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4648200" y="1200151"/>
            <a:ext cx="4038600" cy="3394472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5DE2DB6-8FDF-4E2F-AC82-01FBDC910339}" type="datetimeFigureOut">
              <a:rPr lang="ru-RU"/>
              <a:pPr>
                <a:defRPr/>
              </a:pPr>
              <a:t>09.03.2017</a:t>
            </a:fld>
            <a:endParaRPr lang="ru-RU"/>
          </a:p>
        </p:txBody>
      </p:sp>
      <p:sp>
        <p:nvSpPr>
          <p:cNvPr id="6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7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4974410-E682-485D-8503-AE0F6DC94AA2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1151335"/>
            <a:ext cx="4040188" cy="47982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457200" y="1631156"/>
            <a:ext cx="4040188" cy="2963466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>
          <a:xfrm>
            <a:off x="4645026" y="1151335"/>
            <a:ext cx="4041775" cy="47982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6" name="Содержимое 5"/>
          <p:cNvSpPr>
            <a:spLocks noGrp="1"/>
          </p:cNvSpPr>
          <p:nvPr>
            <p:ph sz="quarter" idx="4"/>
          </p:nvPr>
        </p:nvSpPr>
        <p:spPr>
          <a:xfrm>
            <a:off x="4645026" y="1631156"/>
            <a:ext cx="4041775" cy="2963466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7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BB80F95-6D97-4891-BD77-60C3DF5CC619}" type="datetimeFigureOut">
              <a:rPr lang="ru-RU"/>
              <a:pPr>
                <a:defRPr/>
              </a:pPr>
              <a:t>09.03.2017</a:t>
            </a:fld>
            <a:endParaRPr lang="ru-RU"/>
          </a:p>
        </p:txBody>
      </p:sp>
      <p:sp>
        <p:nvSpPr>
          <p:cNvPr id="8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9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CCBC43D-44DA-4A4D-BA10-59BEC421FB71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84D20A0-6B67-4F2E-B59A-91CD5694A5A7}" type="datetimeFigureOut">
              <a:rPr lang="ru-RU"/>
              <a:pPr>
                <a:defRPr/>
              </a:pPr>
              <a:t>09.03.2017</a:t>
            </a:fld>
            <a:endParaRPr lang="ru-RU"/>
          </a:p>
        </p:txBody>
      </p:sp>
      <p:sp>
        <p:nvSpPr>
          <p:cNvPr id="4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5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189BC93-362E-4EBD-8793-768776E56FAD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7BB4D19-17F3-4FD1-A28F-848857F5D9A9}" type="datetimeFigureOut">
              <a:rPr lang="ru-RU"/>
              <a:pPr>
                <a:defRPr/>
              </a:pPr>
              <a:t>09.03.2017</a:t>
            </a:fld>
            <a:endParaRPr lang="ru-RU"/>
          </a:p>
        </p:txBody>
      </p:sp>
      <p:sp>
        <p:nvSpPr>
          <p:cNvPr id="3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4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E946604-8BA8-42D4-982D-292D388D7B33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1" y="204787"/>
            <a:ext cx="3008313" cy="8715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3575050" y="204788"/>
            <a:ext cx="5111750" cy="438983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457201" y="1076326"/>
            <a:ext cx="3008313" cy="3518297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6325D92-5C31-45B4-93BA-30DBCA0B9CAF}" type="datetimeFigureOut">
              <a:rPr lang="ru-RU"/>
              <a:pPr>
                <a:defRPr/>
              </a:pPr>
              <a:t>09.03.2017</a:t>
            </a:fld>
            <a:endParaRPr lang="ru-RU"/>
          </a:p>
        </p:txBody>
      </p:sp>
      <p:sp>
        <p:nvSpPr>
          <p:cNvPr id="6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7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D6AB97DB-14C4-4943-90F4-B67E3008C45D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792288" y="3600450"/>
            <a:ext cx="5486400" cy="425054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1792288" y="459581"/>
            <a:ext cx="5486400" cy="3086100"/>
          </a:xfrm>
        </p:spPr>
        <p:txBody>
          <a:bodyPr rtlCol="0">
            <a:normAutofit/>
          </a:bodyPr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r>
              <a:rPr lang="ru-RU" noProof="0" smtClean="0"/>
              <a:t>Вставка рисунка</a:t>
            </a:r>
            <a:endParaRPr lang="ru-RU" noProof="0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1792288" y="4025503"/>
            <a:ext cx="5486400" cy="603647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101267A-6594-495A-9C4D-DC918C5D1FED}" type="datetimeFigureOut">
              <a:rPr lang="ru-RU"/>
              <a:pPr>
                <a:defRPr/>
              </a:pPr>
              <a:t>09.03.2017</a:t>
            </a:fld>
            <a:endParaRPr lang="ru-RU"/>
          </a:p>
        </p:txBody>
      </p:sp>
      <p:sp>
        <p:nvSpPr>
          <p:cNvPr id="6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7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157F534-4C4F-4D1D-B53A-DCF20E42A3E8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Заголовок 1"/>
          <p:cNvSpPr>
            <a:spLocks noGrp="1"/>
          </p:cNvSpPr>
          <p:nvPr>
            <p:ph type="title"/>
          </p:nvPr>
        </p:nvSpPr>
        <p:spPr bwMode="auto">
          <a:xfrm>
            <a:off x="457200" y="206375"/>
            <a:ext cx="8229600" cy="857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ru-RU" smtClean="0"/>
              <a:t>Образец заголовка</a:t>
            </a:r>
          </a:p>
        </p:txBody>
      </p:sp>
      <p:sp>
        <p:nvSpPr>
          <p:cNvPr id="1027" name="Текст 2"/>
          <p:cNvSpPr>
            <a:spLocks noGrp="1"/>
          </p:cNvSpPr>
          <p:nvPr>
            <p:ph type="body" idx="1"/>
          </p:nvPr>
        </p:nvSpPr>
        <p:spPr bwMode="auto">
          <a:xfrm>
            <a:off x="457200" y="1200150"/>
            <a:ext cx="8229600" cy="33940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2"/>
          </p:nvPr>
        </p:nvSpPr>
        <p:spPr>
          <a:xfrm>
            <a:off x="457200" y="4767263"/>
            <a:ext cx="2133600" cy="274637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 fontAlgn="auto">
              <a:spcBef>
                <a:spcPts val="0"/>
              </a:spcBef>
              <a:spcAft>
                <a:spcPts val="0"/>
              </a:spcAft>
              <a:defRPr sz="1200">
                <a:solidFill>
                  <a:schemeClr val="tx1">
                    <a:tint val="75000"/>
                  </a:schemeClr>
                </a:solidFill>
                <a:latin typeface="+mn-lt"/>
              </a:defRPr>
            </a:lvl1pPr>
          </a:lstStyle>
          <a:p>
            <a:pPr>
              <a:defRPr/>
            </a:pPr>
            <a:fld id="{AE66D357-BE55-4C9B-8A48-4AA6B9327E10}" type="datetimeFigureOut">
              <a:rPr lang="ru-RU"/>
              <a:pPr>
                <a:defRPr/>
              </a:pPr>
              <a:t>09.03.2017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3"/>
          </p:nvPr>
        </p:nvSpPr>
        <p:spPr>
          <a:xfrm>
            <a:off x="3124200" y="4767263"/>
            <a:ext cx="2895600" cy="274637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 fontAlgn="auto">
              <a:spcBef>
                <a:spcPts val="0"/>
              </a:spcBef>
              <a:spcAft>
                <a:spcPts val="0"/>
              </a:spcAft>
              <a:defRPr sz="1200">
                <a:solidFill>
                  <a:schemeClr val="tx1">
                    <a:tint val="75000"/>
                  </a:schemeClr>
                </a:solidFill>
                <a:latin typeface="+mn-lt"/>
              </a:defRPr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4"/>
          </p:nvPr>
        </p:nvSpPr>
        <p:spPr>
          <a:xfrm>
            <a:off x="6553200" y="4767263"/>
            <a:ext cx="2133600" cy="274637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 fontAlgn="auto">
              <a:spcBef>
                <a:spcPts val="0"/>
              </a:spcBef>
              <a:spcAft>
                <a:spcPts val="0"/>
              </a:spcAft>
              <a:defRPr sz="1200">
                <a:solidFill>
                  <a:schemeClr val="tx1">
                    <a:tint val="75000"/>
                  </a:schemeClr>
                </a:solidFill>
                <a:latin typeface="+mn-lt"/>
              </a:defRPr>
            </a:lvl1pPr>
          </a:lstStyle>
          <a:p>
            <a:pPr>
              <a:defRPr/>
            </a:pPr>
            <a:fld id="{61432DF1-6A22-4F63-AC8C-F806FE174F91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 bg1="dk1" tx1="lt1" bg2="dk2" tx2="lt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rtl="0" eaLnBrk="0" fontAlgn="base" hangingPunct="0">
        <a:spcBef>
          <a:spcPct val="0"/>
        </a:spcBef>
        <a:spcAft>
          <a:spcPct val="0"/>
        </a:spcAft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Times New Roman" pitchFamily="18" charset="0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Times New Roman" pitchFamily="18" charset="0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Times New Roman" pitchFamily="18" charset="0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Times New Roman" pitchFamily="18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Times New Roman" pitchFamily="18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Times New Roman" pitchFamily="18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Times New Roman" pitchFamily="18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Times New Roman" pitchFamily="18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ru-R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428625" y="214297"/>
            <a:ext cx="8429625" cy="2625742"/>
          </a:xfrm>
        </p:spPr>
        <p:txBody>
          <a:bodyPr rtlCol="0">
            <a:normAutofit fontScale="90000"/>
          </a:bodyPr>
          <a:lstStyle/>
          <a:p>
            <a:pPr eaLnBrk="1" fontAlgn="auto" hangingPunct="1">
              <a:spcAft>
                <a:spcPts val="0"/>
              </a:spcAft>
              <a:buFont typeface="Arial" pitchFamily="34" charset="0"/>
              <a:buNone/>
              <a:defRPr/>
            </a:pPr>
            <a:r>
              <a:rPr lang="uk-UA" u="sng" dirty="0" smtClean="0"/>
              <a:t/>
            </a:r>
            <a:br>
              <a:rPr lang="uk-UA" u="sng" dirty="0" smtClean="0"/>
            </a:br>
            <a:r>
              <a:rPr lang="uk-UA" u="sng" dirty="0" smtClean="0"/>
              <a:t/>
            </a:r>
            <a:br>
              <a:rPr lang="uk-UA" u="sng" dirty="0" smtClean="0"/>
            </a:br>
            <a:r>
              <a:rPr lang="ru-RU" b="1" u="sng" dirty="0" smtClean="0"/>
              <a:t>№ 8</a:t>
            </a:r>
            <a:r>
              <a:rPr lang="uk-UA" dirty="0" smtClean="0"/>
              <a:t/>
            </a:r>
            <a:br>
              <a:rPr lang="uk-UA" dirty="0" smtClean="0"/>
            </a:br>
            <a:r>
              <a:rPr lang="uk-UA" dirty="0" smtClean="0"/>
              <a:t/>
            </a:r>
            <a:br>
              <a:rPr lang="uk-UA" dirty="0" smtClean="0"/>
            </a:br>
            <a:r>
              <a:rPr lang="uk-UA" sz="6700" b="1" dirty="0" smtClean="0"/>
              <a:t>ВІДДАЙМО   ХВАЛУ</a:t>
            </a:r>
            <a:r>
              <a:rPr lang="ru-RU" sz="6000" dirty="0" smtClean="0"/>
              <a:t/>
            </a:r>
            <a:br>
              <a:rPr lang="ru-RU" sz="6000" dirty="0" smtClean="0"/>
            </a:br>
            <a:endParaRPr lang="ru-RU" sz="6000" dirty="0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1357313" y="4357688"/>
            <a:ext cx="6343650" cy="371475"/>
          </a:xfrm>
        </p:spPr>
        <p:txBody>
          <a:bodyPr rtlCol="0">
            <a:noAutofit/>
          </a:bodyPr>
          <a:lstStyle/>
          <a:p>
            <a:pPr eaLnBrk="1" fontAlgn="auto" hangingPunct="1">
              <a:spcAft>
                <a:spcPts val="0"/>
              </a:spcAft>
              <a:buFont typeface="Arial" pitchFamily="34" charset="0"/>
              <a:buNone/>
              <a:defRPr/>
            </a:pPr>
            <a:r>
              <a:rPr lang="ru-RU" dirty="0" smtClean="0"/>
              <a:t>«НОВА  ПІСНЯ»</a:t>
            </a:r>
            <a:endParaRPr lang="ru-RU" dirty="0"/>
          </a:p>
        </p:txBody>
      </p:sp>
    </p:spTree>
  </p:cSld>
  <p:clrMapOvr>
    <a:masterClrMapping/>
  </p:clrMapOvr>
  <p:transition>
    <p:fade/>
  </p:transition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Заголовок 1"/>
          <p:cNvSpPr>
            <a:spLocks noGrp="1"/>
          </p:cNvSpPr>
          <p:nvPr>
            <p:ph type="title"/>
          </p:nvPr>
        </p:nvSpPr>
        <p:spPr>
          <a:xfrm>
            <a:off x="457200" y="0"/>
            <a:ext cx="8229600" cy="500048"/>
          </a:xfrm>
        </p:spPr>
        <p:txBody>
          <a:bodyPr/>
          <a:lstStyle/>
          <a:p>
            <a:pPr eaLnBrk="1" hangingPunct="1"/>
            <a:r>
              <a:rPr lang="uk-UA" sz="4400" dirty="0" smtClean="0"/>
              <a:t>1</a:t>
            </a:r>
            <a:endParaRPr lang="ru-RU" sz="4400" dirty="0" smtClean="0"/>
          </a:p>
        </p:txBody>
      </p:sp>
      <p:sp>
        <p:nvSpPr>
          <p:cNvPr id="3075" name="Содержимое 2"/>
          <p:cNvSpPr>
            <a:spLocks noGrp="1"/>
          </p:cNvSpPr>
          <p:nvPr>
            <p:ph idx="1"/>
          </p:nvPr>
        </p:nvSpPr>
        <p:spPr>
          <a:xfrm>
            <a:off x="0" y="857238"/>
            <a:ext cx="9144000" cy="4286262"/>
          </a:xfrm>
        </p:spPr>
        <p:txBody>
          <a:bodyPr/>
          <a:lstStyle/>
          <a:p>
            <a:pPr>
              <a:buNone/>
            </a:pPr>
            <a:r>
              <a:rPr lang="uk-UA" sz="4000" b="1" dirty="0" smtClean="0"/>
              <a:t>Віддаймо хвалу Ісусу Христу,</a:t>
            </a:r>
          </a:p>
          <a:p>
            <a:pPr>
              <a:buNone/>
            </a:pPr>
            <a:r>
              <a:rPr lang="uk-UA" sz="4000" b="1" dirty="0" smtClean="0"/>
              <a:t>Співаймо Йому всі пісню нову!</a:t>
            </a:r>
          </a:p>
          <a:p>
            <a:pPr>
              <a:buNone/>
            </a:pPr>
            <a:r>
              <a:rPr lang="uk-UA" sz="4000" b="1" dirty="0" smtClean="0"/>
              <a:t>Могутній і вічний, і любить Він нас,</a:t>
            </a:r>
          </a:p>
          <a:p>
            <a:pPr>
              <a:buNone/>
            </a:pPr>
            <a:r>
              <a:rPr lang="uk-UA" sz="4000" b="1" dirty="0" smtClean="0"/>
              <a:t>У велич зодягнений наш добрий Спас.</a:t>
            </a:r>
            <a:endParaRPr lang="ru-RU" sz="4000" b="1" dirty="0" smtClean="0"/>
          </a:p>
        </p:txBody>
      </p:sp>
    </p:spTree>
  </p:cSld>
  <p:clrMapOvr>
    <a:masterClrMapping/>
  </p:clrMapOvr>
  <p:transition>
    <p:fade/>
  </p:transition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8" name="Заголовок 1"/>
          <p:cNvSpPr>
            <a:spLocks noGrp="1"/>
          </p:cNvSpPr>
          <p:nvPr>
            <p:ph type="title"/>
          </p:nvPr>
        </p:nvSpPr>
        <p:spPr>
          <a:xfrm>
            <a:off x="457200" y="0"/>
            <a:ext cx="8229600" cy="571486"/>
          </a:xfrm>
        </p:spPr>
        <p:txBody>
          <a:bodyPr/>
          <a:lstStyle/>
          <a:p>
            <a:pPr eaLnBrk="1" hangingPunct="1"/>
            <a:r>
              <a:rPr lang="uk-UA" sz="4400" dirty="0" smtClean="0"/>
              <a:t>2</a:t>
            </a:r>
            <a:endParaRPr lang="ru-RU" sz="4400" dirty="0" smtClean="0"/>
          </a:p>
        </p:txBody>
      </p:sp>
      <p:sp>
        <p:nvSpPr>
          <p:cNvPr id="4099" name="Содержимое 2"/>
          <p:cNvSpPr>
            <a:spLocks noGrp="1"/>
          </p:cNvSpPr>
          <p:nvPr>
            <p:ph idx="1"/>
          </p:nvPr>
        </p:nvSpPr>
        <p:spPr>
          <a:xfrm>
            <a:off x="0" y="785800"/>
            <a:ext cx="9144000" cy="4357700"/>
          </a:xfrm>
        </p:spPr>
        <p:txBody>
          <a:bodyPr/>
          <a:lstStyle/>
          <a:p>
            <a:pPr>
              <a:buFont typeface="Arial" charset="0"/>
              <a:buNone/>
            </a:pPr>
            <a:r>
              <a:rPr lang="uk-UA" sz="4000" b="1" dirty="0" smtClean="0"/>
              <a:t>Господня любов – безмежна й свята.</a:t>
            </a:r>
          </a:p>
          <a:p>
            <a:pPr>
              <a:buFont typeface="Arial" charset="0"/>
              <a:buNone/>
            </a:pPr>
            <a:r>
              <a:rPr lang="uk-UA" sz="4000" b="1" dirty="0" smtClean="0"/>
              <a:t>Господня любов – у наших серцях.</a:t>
            </a:r>
          </a:p>
          <a:p>
            <a:pPr>
              <a:buFont typeface="Arial" charset="0"/>
              <a:buNone/>
            </a:pPr>
            <a:r>
              <a:rPr lang="uk-UA" sz="4000" b="1" dirty="0" smtClean="0"/>
              <a:t>Вона нам відкрила джерела добра,</a:t>
            </a:r>
          </a:p>
          <a:p>
            <a:pPr>
              <a:buFont typeface="Arial" charset="0"/>
              <a:buNone/>
            </a:pPr>
            <a:r>
              <a:rPr lang="uk-UA" sz="4000" b="1" dirty="0" smtClean="0"/>
              <a:t>Спасіння і вічне життя нам дала.</a:t>
            </a:r>
            <a:endParaRPr lang="ru-RU" sz="4000" b="1" dirty="0" smtClean="0"/>
          </a:p>
        </p:txBody>
      </p:sp>
    </p:spTree>
  </p:cSld>
  <p:clrMapOvr>
    <a:masterClrMapping/>
  </p:clrMapOvr>
  <p:transition>
    <p:fade/>
  </p:transition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22" name="Заголовок 1"/>
          <p:cNvSpPr>
            <a:spLocks noGrp="1"/>
          </p:cNvSpPr>
          <p:nvPr>
            <p:ph type="title"/>
          </p:nvPr>
        </p:nvSpPr>
        <p:spPr>
          <a:xfrm>
            <a:off x="457200" y="0"/>
            <a:ext cx="8229600" cy="571486"/>
          </a:xfrm>
        </p:spPr>
        <p:txBody>
          <a:bodyPr/>
          <a:lstStyle/>
          <a:p>
            <a:pPr eaLnBrk="1" hangingPunct="1"/>
            <a:r>
              <a:rPr lang="uk-UA" sz="4400" dirty="0" smtClean="0"/>
              <a:t>3</a:t>
            </a:r>
            <a:endParaRPr lang="ru-RU" sz="4400" dirty="0" smtClean="0"/>
          </a:p>
        </p:txBody>
      </p:sp>
      <p:sp>
        <p:nvSpPr>
          <p:cNvPr id="5123" name="Содержимое 2"/>
          <p:cNvSpPr>
            <a:spLocks noGrp="1"/>
          </p:cNvSpPr>
          <p:nvPr>
            <p:ph idx="1"/>
          </p:nvPr>
        </p:nvSpPr>
        <p:spPr>
          <a:xfrm>
            <a:off x="0" y="857238"/>
            <a:ext cx="9144000" cy="4286262"/>
          </a:xfrm>
        </p:spPr>
        <p:txBody>
          <a:bodyPr/>
          <a:lstStyle/>
          <a:p>
            <a:pPr eaLnBrk="1" hangingPunct="1">
              <a:buFont typeface="Arial" charset="0"/>
              <a:buNone/>
            </a:pPr>
            <a:r>
              <a:rPr lang="uk-UA" sz="4000" b="1" dirty="0" smtClean="0"/>
              <a:t>Хвала Тобі, Боже, слава і честь</a:t>
            </a:r>
          </a:p>
          <a:p>
            <a:pPr eaLnBrk="1" hangingPunct="1">
              <a:buFont typeface="Arial" charset="0"/>
              <a:buNone/>
            </a:pPr>
            <a:r>
              <a:rPr lang="uk-UA" sz="4000" b="1" dirty="0" smtClean="0"/>
              <a:t>Хай лине сьогодні із наших сердець.</a:t>
            </a:r>
          </a:p>
          <a:p>
            <a:pPr eaLnBrk="1" hangingPunct="1">
              <a:buFont typeface="Arial" charset="0"/>
              <a:buNone/>
            </a:pPr>
            <a:r>
              <a:rPr lang="uk-UA" sz="4000" b="1" dirty="0" smtClean="0"/>
              <a:t>Великі і славні всі Твої діла.</a:t>
            </a:r>
          </a:p>
          <a:p>
            <a:pPr eaLnBrk="1" hangingPunct="1">
              <a:buFont typeface="Arial" charset="0"/>
              <a:buNone/>
            </a:pPr>
            <a:r>
              <a:rPr lang="uk-UA" sz="4000" b="1" dirty="0" smtClean="0"/>
              <a:t>До тебе хай лине подяка моя.</a:t>
            </a:r>
            <a:endParaRPr lang="ru-RU" sz="4000" b="1" dirty="0" smtClean="0"/>
          </a:p>
        </p:txBody>
      </p:sp>
    </p:spTree>
  </p:cSld>
  <p:clrMapOvr>
    <a:masterClrMapping/>
  </p:clrMapOvr>
  <p:transition>
    <p:fade/>
  </p:transition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428625" y="214297"/>
            <a:ext cx="8429625" cy="2625742"/>
          </a:xfrm>
        </p:spPr>
        <p:txBody>
          <a:bodyPr rtlCol="0">
            <a:normAutofit fontScale="90000"/>
          </a:bodyPr>
          <a:lstStyle/>
          <a:p>
            <a:pPr eaLnBrk="1" fontAlgn="auto" hangingPunct="1">
              <a:spcAft>
                <a:spcPts val="0"/>
              </a:spcAft>
              <a:buFont typeface="Arial" pitchFamily="34" charset="0"/>
              <a:buNone/>
              <a:defRPr/>
            </a:pPr>
            <a:r>
              <a:rPr lang="uk-UA" u="sng" dirty="0" smtClean="0"/>
              <a:t/>
            </a:r>
            <a:br>
              <a:rPr lang="uk-UA" u="sng" dirty="0" smtClean="0"/>
            </a:br>
            <a:r>
              <a:rPr lang="uk-UA" u="sng" dirty="0" smtClean="0"/>
              <a:t/>
            </a:r>
            <a:br>
              <a:rPr lang="uk-UA" u="sng" dirty="0" smtClean="0"/>
            </a:br>
            <a:r>
              <a:rPr lang="ru-RU" b="1" u="sng" dirty="0" smtClean="0"/>
              <a:t>№ 8</a:t>
            </a:r>
            <a:r>
              <a:rPr lang="uk-UA" dirty="0" smtClean="0"/>
              <a:t/>
            </a:r>
            <a:br>
              <a:rPr lang="uk-UA" dirty="0" smtClean="0"/>
            </a:br>
            <a:r>
              <a:rPr lang="uk-UA" dirty="0" smtClean="0"/>
              <a:t/>
            </a:r>
            <a:br>
              <a:rPr lang="uk-UA" dirty="0" smtClean="0"/>
            </a:br>
            <a:r>
              <a:rPr lang="uk-UA" sz="6700" b="1" dirty="0" smtClean="0"/>
              <a:t>ВІДДАЙМО   ХВАЛУ</a:t>
            </a:r>
            <a:r>
              <a:rPr lang="ru-RU" sz="6000" dirty="0" smtClean="0"/>
              <a:t/>
            </a:r>
            <a:br>
              <a:rPr lang="ru-RU" sz="6000" dirty="0" smtClean="0"/>
            </a:br>
            <a:endParaRPr lang="ru-RU" sz="6000" dirty="0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1357313" y="4357688"/>
            <a:ext cx="6343650" cy="371475"/>
          </a:xfrm>
        </p:spPr>
        <p:txBody>
          <a:bodyPr rtlCol="0">
            <a:noAutofit/>
          </a:bodyPr>
          <a:lstStyle/>
          <a:p>
            <a:pPr eaLnBrk="1" fontAlgn="auto" hangingPunct="1">
              <a:spcAft>
                <a:spcPts val="0"/>
              </a:spcAft>
              <a:buFont typeface="Arial" pitchFamily="34" charset="0"/>
              <a:buNone/>
              <a:defRPr/>
            </a:pPr>
            <a:r>
              <a:rPr lang="ru-RU" dirty="0" smtClean="0"/>
              <a:t>«НОВА  ПІСНЯ»</a:t>
            </a:r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634507407"/>
      </p:ext>
    </p:extLst>
  </p:cSld>
  <p:clrMapOvr>
    <a:masterClrMapping/>
  </p:clrMapOvr>
  <p:transition>
    <p:fade/>
  </p:transition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ШАБЛОН - ПІСНІ НАДІЇ">
  <a:themeElements>
    <a:clrScheme name="Стандартная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Times New Roman">
      <a:majorFont>
        <a:latin typeface="Times New Roman"/>
        <a:ea typeface=""/>
        <a:cs typeface=""/>
      </a:majorFont>
      <a:minorFont>
        <a:latin typeface="Times New Roman"/>
        <a:ea typeface=""/>
        <a:cs typeface="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ШАБЛОН - ПІСНІ НАДІЇ</Template>
  <TotalTime>54</TotalTime>
  <Words>94</Words>
  <Application>Microsoft Office PowerPoint</Application>
  <PresentationFormat>Экран (16:9)</PresentationFormat>
  <Paragraphs>19</Paragraphs>
  <Slides>5</Slides>
  <Notes>0</Notes>
  <HiddenSlides>0</HiddenSlides>
  <MMClips>0</MMClips>
  <ScaleCrop>false</ScaleCrop>
  <HeadingPairs>
    <vt:vector size="4" baseType="variant">
      <vt:variant>
        <vt:lpstr>Тема</vt:lpstr>
      </vt:variant>
      <vt:variant>
        <vt:i4>1</vt:i4>
      </vt:variant>
      <vt:variant>
        <vt:lpstr>Заголовки слайдов</vt:lpstr>
      </vt:variant>
      <vt:variant>
        <vt:i4>5</vt:i4>
      </vt:variant>
    </vt:vector>
  </HeadingPairs>
  <TitlesOfParts>
    <vt:vector size="6" baseType="lpstr">
      <vt:lpstr>ШАБЛОН - ПІСНІ НАДІЇ</vt:lpstr>
      <vt:lpstr>  № 8  ВІДДАЙМО   ХВАЛУ </vt:lpstr>
      <vt:lpstr>1</vt:lpstr>
      <vt:lpstr>2</vt:lpstr>
      <vt:lpstr>3</vt:lpstr>
      <vt:lpstr>  № 8  ВІДДАЙМО   ХВАЛУ </vt:lpstr>
    </vt:vector>
  </TitlesOfParts>
  <Company>Microsoft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000  ДЕ ЗГОДА В СІМЕЙСТВІ </dc:title>
  <dc:creator>Admin</dc:creator>
  <cp:lastModifiedBy>User</cp:lastModifiedBy>
  <cp:revision>27</cp:revision>
  <dcterms:created xsi:type="dcterms:W3CDTF">2010-04-24T14:59:58Z</dcterms:created>
  <dcterms:modified xsi:type="dcterms:W3CDTF">2017-03-09T12:41:44Z</dcterms:modified>
</cp:coreProperties>
</file>

<file path=docProps/thumbnail.jpeg>
</file>