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4" r:id="rId5"/>
    <p:sldId id="265" r:id="rId6"/>
    <p:sldId id="266" r:id="rId7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277C-EB40-413F-9D6B-8FE62BCF43A4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75B0-A180-4884-BA72-4E6EFBFE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EBC6-0908-4C1E-A662-FBDF6E8953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B900-9F1E-4416-8BC6-82D77CB9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E12E-1A6C-4270-8A29-9AFD630D78F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FCE1-5E3A-4508-B220-4ADBA64C0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992D-313A-4F74-AE5F-D681CDDF110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7373-D15F-407F-8105-ED7F51126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7E8B3-2555-4A21-82C4-A523704874F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3165-634D-42E3-87E2-E61FE39E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2DB6-8FDF-4E2F-AC82-01FBDC91033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410-E682-485D-8503-AE0F6DC94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80F95-6D97-4891-BD77-60C3DF5CC61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C43D-44DA-4A4D-BA10-59BEC421F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D20A0-6B67-4F2E-B59A-91CD5694A5A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BC93-362E-4EBD-8793-768776E5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B4D19-17F3-4FD1-A28F-848857F5D9A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6604-8BA8-42D4-982D-292D388D7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5D92-5C31-45B4-93BA-30DBCA0B9CAF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97DB-14C4-4943-90F4-B67E3008C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267A-6594-495A-9C4D-DC918C5D1FE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F534-4C4F-4D1D-B53A-DCF20E42A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6D357-BE55-4C9B-8A48-4AA6B9327E1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432DF1-6A22-4F63-AC8C-F806FE174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428611"/>
            <a:ext cx="8429625" cy="241142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/>
              <a:t>№ </a:t>
            </a:r>
            <a:r>
              <a:rPr lang="uk-UA" b="1" dirty="0"/>
              <a:t>3</a:t>
            </a:r>
            <a:r>
              <a:rPr lang="ru-RU" sz="4400" b="1" dirty="0" smtClean="0"/>
              <a:t>9</a:t>
            </a: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b="1" dirty="0" smtClean="0"/>
              <a:t>СПАСИТЕЛЬ  БАЖАЄ  ВВІЙТИ</a:t>
            </a:r>
            <a:endParaRPr lang="ru-RU" sz="44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786196"/>
            <a:ext cx="6400800" cy="10715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«НОВА  ПІСНЯ»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sz="4400" dirty="0" smtClean="0"/>
              <a:t>1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14314" y="857238"/>
            <a:ext cx="8715404" cy="3429024"/>
          </a:xfrm>
        </p:spPr>
        <p:txBody>
          <a:bodyPr/>
          <a:lstStyle/>
          <a:p>
            <a:pPr>
              <a:buNone/>
            </a:pPr>
            <a:r>
              <a:rPr lang="uk-UA" sz="4400" dirty="0" smtClean="0"/>
              <a:t>Спаситель бажає ввійти у твій дім, </a:t>
            </a:r>
          </a:p>
          <a:p>
            <a:pPr>
              <a:buNone/>
            </a:pPr>
            <a:r>
              <a:rPr lang="uk-UA" sz="4400" dirty="0" smtClean="0"/>
              <a:t>То ж відкрий двері Йому.</a:t>
            </a:r>
          </a:p>
          <a:p>
            <a:pPr>
              <a:buNone/>
            </a:pPr>
            <a:r>
              <a:rPr lang="uk-UA" sz="4400" dirty="0" smtClean="0"/>
              <a:t>Він хоче вселитися в серці твоїм</a:t>
            </a:r>
          </a:p>
          <a:p>
            <a:pPr>
              <a:buNone/>
            </a:pPr>
            <a:r>
              <a:rPr lang="uk-UA" sz="4400" dirty="0" smtClean="0"/>
              <a:t>Й мати оселю Свою.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 smtClean="0"/>
              <a:t>ПРИСПІВ: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714380" y="714380"/>
            <a:ext cx="8286776" cy="4572014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dirty="0" smtClean="0"/>
              <a:t>Часто Ісус вже стояв при дверях,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Тепер ось він стукає знов.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Впусти в своє серце</a:t>
            </a:r>
          </a:p>
          <a:p>
            <a:pPr>
              <a:buFont typeface="Arial" charset="0"/>
              <a:buNone/>
            </a:pPr>
            <a:r>
              <a:rPr lang="uk-UA" sz="4400" dirty="0"/>
              <a:t>Й</a:t>
            </a:r>
            <a:r>
              <a:rPr lang="uk-UA" sz="4400" dirty="0" smtClean="0"/>
              <a:t> прогонить Він страх: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В нім запанує любов.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sz="4400" dirty="0" smtClean="0"/>
              <a:t>2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285720" y="928676"/>
            <a:ext cx="8929718" cy="3429024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dirty="0" smtClean="0"/>
              <a:t>О, як хоче Він, щоб ти двері свої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Йому до серця відкрив.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Впусти ж! Він збудує в оселі твоїй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Храм для Божественних див.</a:t>
            </a:r>
          </a:p>
        </p:txBody>
      </p:sp>
    </p:spTree>
    <p:extLst>
      <p:ext uri="{BB962C8B-B14F-4D97-AF65-F5344CB8AC3E}">
        <p14:creationId xmlns:p14="http://schemas.microsoft.com/office/powerpoint/2010/main" xmlns="" val="37143453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 smtClean="0"/>
              <a:t>ПРИСПІВ: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34" y="714362"/>
            <a:ext cx="8215338" cy="421484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dirty="0" smtClean="0"/>
              <a:t>Часто Ісус вже стояв при дверях,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Тепер ось він стукає знов.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Впусти в своє серце</a:t>
            </a:r>
          </a:p>
          <a:p>
            <a:pPr>
              <a:buFont typeface="Arial" charset="0"/>
              <a:buNone/>
            </a:pPr>
            <a:r>
              <a:rPr lang="uk-UA" sz="4400" dirty="0"/>
              <a:t>Й</a:t>
            </a:r>
            <a:r>
              <a:rPr lang="uk-UA" sz="4400" dirty="0" smtClean="0"/>
              <a:t> прогонить Він страх: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В нім запанує любов.</a:t>
            </a:r>
          </a:p>
        </p:txBody>
      </p:sp>
    </p:spTree>
    <p:extLst>
      <p:ext uri="{BB962C8B-B14F-4D97-AF65-F5344CB8AC3E}">
        <p14:creationId xmlns:p14="http://schemas.microsoft.com/office/powerpoint/2010/main" xmlns="" val="19764196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428611"/>
            <a:ext cx="8429625" cy="241142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/>
              <a:t>№ </a:t>
            </a:r>
            <a:r>
              <a:rPr lang="uk-UA" b="1" dirty="0"/>
              <a:t>3</a:t>
            </a:r>
            <a:r>
              <a:rPr lang="ru-RU" sz="4400" b="1" dirty="0" smtClean="0"/>
              <a:t>9</a:t>
            </a: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b="1" dirty="0" smtClean="0"/>
              <a:t>СПАСИТЕЛЬ  БАЖАЄ  ВВІЙТИ</a:t>
            </a:r>
            <a:endParaRPr lang="ru-RU" sz="44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786196"/>
            <a:ext cx="6400800" cy="10715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mtClean="0"/>
              <a:t>«НОВА  ПІСНЯ»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09846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76</TotalTime>
  <Words>126</Words>
  <Application>Microsoft Office PowerPoint</Application>
  <PresentationFormat>Экран (16:9)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ШАБЛОН - ПІСНІ НАДІЇ</vt:lpstr>
      <vt:lpstr>№ 39  СПАСИТЕЛЬ  БАЖАЄ  ВВІЙТИ</vt:lpstr>
      <vt:lpstr>1</vt:lpstr>
      <vt:lpstr>ПРИСПІВ:</vt:lpstr>
      <vt:lpstr>2</vt:lpstr>
      <vt:lpstr>ПРИСПІВ:</vt:lpstr>
      <vt:lpstr>№ 39  СПАСИТЕЛЬ  БАЖАЄ  ВВІЙТИ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32</cp:revision>
  <dcterms:created xsi:type="dcterms:W3CDTF">2010-04-24T14:59:58Z</dcterms:created>
  <dcterms:modified xsi:type="dcterms:W3CDTF">2018-08-31T08:57:06Z</dcterms:modified>
</cp:coreProperties>
</file>