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6" r:id="rId6"/>
    <p:sldId id="260" r:id="rId7"/>
    <p:sldId id="267" r:id="rId8"/>
    <p:sldId id="268" r:id="rId9"/>
    <p:sldId id="269" r:id="rId10"/>
    <p:sldId id="270" r:id="rId11"/>
  </p:sldIdLst>
  <p:sldSz cx="9144000" cy="5143500" type="screen16x9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90" d="100"/>
          <a:sy n="90" d="100"/>
        </p:scale>
        <p:origin x="-510" y="-102"/>
      </p:cViewPr>
      <p:guideLst>
        <p:guide orient="horz" pos="162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0008BF-8D3D-4A6F-B44B-54EA803FF4DC}" type="datetimeFigureOut">
              <a:rPr lang="ru-RU" smtClean="0"/>
              <a:pPr/>
              <a:t>31.08.2018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BEBDFB-C5C8-45D1-8F7C-E5F41A090E7C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0008BF-8D3D-4A6F-B44B-54EA803FF4DC}" type="datetimeFigureOut">
              <a:rPr lang="ru-RU" smtClean="0"/>
              <a:pPr/>
              <a:t>31.08.2018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BEBDFB-C5C8-45D1-8F7C-E5F41A090E7C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0008BF-8D3D-4A6F-B44B-54EA803FF4DC}" type="datetimeFigureOut">
              <a:rPr lang="ru-RU" smtClean="0"/>
              <a:pPr/>
              <a:t>31.08.2018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BEBDFB-C5C8-45D1-8F7C-E5F41A090E7C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0008BF-8D3D-4A6F-B44B-54EA803FF4DC}" type="datetimeFigureOut">
              <a:rPr lang="ru-RU" smtClean="0"/>
              <a:pPr/>
              <a:t>31.08.2018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BEBDFB-C5C8-45D1-8F7C-E5F41A090E7C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0008BF-8D3D-4A6F-B44B-54EA803FF4DC}" type="datetimeFigureOut">
              <a:rPr lang="ru-RU" smtClean="0"/>
              <a:pPr/>
              <a:t>31.08.2018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BEBDFB-C5C8-45D1-8F7C-E5F41A090E7C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0008BF-8D3D-4A6F-B44B-54EA803FF4DC}" type="datetimeFigureOut">
              <a:rPr lang="ru-RU" smtClean="0"/>
              <a:pPr/>
              <a:t>31.08.2018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BEBDFB-C5C8-45D1-8F7C-E5F41A090E7C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0008BF-8D3D-4A6F-B44B-54EA803FF4DC}" type="datetimeFigureOut">
              <a:rPr lang="ru-RU" smtClean="0"/>
              <a:pPr/>
              <a:t>31.08.2018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BEBDFB-C5C8-45D1-8F7C-E5F41A090E7C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0008BF-8D3D-4A6F-B44B-54EA803FF4DC}" type="datetimeFigureOut">
              <a:rPr lang="ru-RU" smtClean="0"/>
              <a:pPr/>
              <a:t>31.08.2018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BEBDFB-C5C8-45D1-8F7C-E5F41A090E7C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0008BF-8D3D-4A6F-B44B-54EA803FF4DC}" type="datetimeFigureOut">
              <a:rPr lang="ru-RU" smtClean="0"/>
              <a:pPr/>
              <a:t>31.08.2018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BEBDFB-C5C8-45D1-8F7C-E5F41A090E7C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0008BF-8D3D-4A6F-B44B-54EA803FF4DC}" type="datetimeFigureOut">
              <a:rPr lang="ru-RU" smtClean="0"/>
              <a:pPr/>
              <a:t>31.08.2018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BEBDFB-C5C8-45D1-8F7C-E5F41A090E7C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0008BF-8D3D-4A6F-B44B-54EA803FF4DC}" type="datetimeFigureOut">
              <a:rPr lang="ru-RU" smtClean="0"/>
              <a:pPr/>
              <a:t>31.08.2018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BEBDFB-C5C8-45D1-8F7C-E5F41A090E7C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00008BF-8D3D-4A6F-B44B-54EA803FF4DC}" type="datetimeFigureOut">
              <a:rPr lang="ru-RU" smtClean="0"/>
              <a:pPr/>
              <a:t>31.08.2018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EBEBDFB-C5C8-45D1-8F7C-E5F41A090E7C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>
            <a:noAutofit/>
          </a:bodyPr>
          <a:lstStyle/>
          <a:p>
            <a:r>
              <a:rPr lang="uk-UA" sz="4000" dirty="0" smtClean="0">
                <a:latin typeface="Times New Roman" pitchFamily="18" charset="0"/>
                <a:cs typeface="Times New Roman" pitchFamily="18" charset="0"/>
              </a:rPr>
              <a:t>№</a:t>
            </a:r>
            <a:r>
              <a:rPr lang="en-US" sz="4000" dirty="0" smtClean="0">
                <a:latin typeface="Times New Roman" pitchFamily="18" charset="0"/>
                <a:cs typeface="Times New Roman" pitchFamily="18" charset="0"/>
              </a:rPr>
              <a:t>55</a:t>
            </a:r>
            <a:r>
              <a:rPr lang="uk-UA" sz="4000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uk-UA" sz="40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4000" dirty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4000" dirty="0">
                <a:latin typeface="Times New Roman" pitchFamily="18" charset="0"/>
                <a:cs typeface="Times New Roman" pitchFamily="18" charset="0"/>
              </a:rPr>
            </a:br>
            <a:r>
              <a:rPr lang="ru-RU" sz="4000" b="1" dirty="0" smtClean="0">
                <a:latin typeface="Times New Roman" pitchFamily="18" charset="0"/>
                <a:cs typeface="Times New Roman" pitchFamily="18" charset="0"/>
              </a:rPr>
              <a:t>ДЕ  БОГ  ЖИВЕ  В  СЕРЦЯХ</a:t>
            </a:r>
            <a:r>
              <a:rPr lang="uk-UA" sz="4000" b="1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uk-UA" sz="4000" b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uk-UA" sz="4000" b="1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uk-UA" sz="4000" b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uk-UA" sz="4000" b="1" dirty="0" smtClean="0">
                <a:latin typeface="Times New Roman" pitchFamily="18" charset="0"/>
                <a:cs typeface="Times New Roman" pitchFamily="18" charset="0"/>
              </a:rPr>
              <a:t>«НОВА ПІСНЯ»</a:t>
            </a:r>
            <a:endParaRPr lang="ru-RU" sz="4000" b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040735"/>
            <a:ext cx="7772400" cy="1102519"/>
          </a:xfrm>
        </p:spPr>
        <p:txBody>
          <a:bodyPr>
            <a:noAutofit/>
          </a:bodyPr>
          <a:lstStyle/>
          <a:p>
            <a:pPr lvl="0">
              <a:spcBef>
                <a:spcPct val="20000"/>
              </a:spcBef>
              <a:defRPr/>
            </a:pPr>
            <a:r>
              <a:rPr lang="uk-UA" sz="4000" dirty="0" smtClean="0">
                <a:latin typeface="Times New Roman" pitchFamily="18" charset="0"/>
                <a:cs typeface="Times New Roman" pitchFamily="18" charset="0"/>
              </a:rPr>
              <a:t>№</a:t>
            </a:r>
            <a:r>
              <a:rPr lang="en-US" sz="4000" dirty="0" smtClean="0">
                <a:latin typeface="Times New Roman" pitchFamily="18" charset="0"/>
                <a:cs typeface="Times New Roman" pitchFamily="18" charset="0"/>
              </a:rPr>
              <a:t>55</a:t>
            </a:r>
            <a:r>
              <a:rPr lang="uk-UA" sz="4000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uk-UA" sz="40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4000" dirty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4000" dirty="0">
                <a:latin typeface="Times New Roman" pitchFamily="18" charset="0"/>
                <a:cs typeface="Times New Roman" pitchFamily="18" charset="0"/>
              </a:rPr>
            </a:br>
            <a:r>
              <a:rPr lang="ru-RU" sz="4000" b="1" dirty="0" smtClean="0">
                <a:latin typeface="Times New Roman" pitchFamily="18" charset="0"/>
                <a:cs typeface="Times New Roman" pitchFamily="18" charset="0"/>
              </a:rPr>
              <a:t>ДЕ  БОГ  ЖИВЕ  В  СЕРЦЯХ</a:t>
            </a:r>
            <a:r>
              <a:rPr lang="uk-UA" sz="4000" b="1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uk-UA" sz="4000" b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en-US" sz="4000" b="1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4000" b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en-US" sz="4000" b="1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4000" b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uk-UA" sz="4000" b="1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uk-UA" sz="4000" b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uk-UA" sz="2700" dirty="0" smtClean="0">
                <a:solidFill>
                  <a:prstClr val="white">
                    <a:tint val="75000"/>
                  </a:prstClr>
                </a:solidFill>
                <a:latin typeface="Times New Roman"/>
                <a:ea typeface="+mn-ea"/>
                <a:cs typeface="+mn-cs"/>
              </a:rPr>
              <a:t>«НОВА  ПІСНЯ</a:t>
            </a:r>
            <a:r>
              <a:rPr lang="uk-UA" sz="2700" dirty="0" smtClean="0">
                <a:solidFill>
                  <a:prstClr val="white">
                    <a:tint val="75000"/>
                  </a:prstClr>
                </a:solidFill>
                <a:latin typeface="Times New Roman"/>
                <a:ea typeface="+mn-ea"/>
                <a:cs typeface="+mn-cs"/>
              </a:rPr>
              <a:t>»</a:t>
            </a:r>
            <a:endParaRPr lang="ru-RU" sz="4000" b="1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38111190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dirty="0" smtClean="0">
                <a:latin typeface="Times New Roman" pitchFamily="18" charset="0"/>
                <a:cs typeface="Times New Roman" pitchFamily="18" charset="0"/>
              </a:rPr>
              <a:t>1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985870" y="951571"/>
            <a:ext cx="7300906" cy="3643052"/>
          </a:xfrm>
        </p:spPr>
        <p:txBody>
          <a:bodyPr>
            <a:noAutofit/>
          </a:bodyPr>
          <a:lstStyle/>
          <a:p>
            <a:pPr>
              <a:buNone/>
            </a:pPr>
            <a:r>
              <a:rPr lang="uk-UA" sz="3600" b="1" dirty="0" smtClean="0">
                <a:latin typeface="Times New Roman" pitchFamily="18" charset="0"/>
                <a:cs typeface="Times New Roman" pitchFamily="18" charset="0"/>
              </a:rPr>
              <a:t>Де Бог живе в серцях,</a:t>
            </a:r>
          </a:p>
          <a:p>
            <a:pPr>
              <a:buNone/>
            </a:pPr>
            <a:r>
              <a:rPr lang="uk-UA" sz="3600" b="1" dirty="0" smtClean="0">
                <a:latin typeface="Times New Roman" pitchFamily="18" charset="0"/>
                <a:cs typeface="Times New Roman" pitchFamily="18" charset="0"/>
              </a:rPr>
              <a:t>Там радість без кінця.</a:t>
            </a:r>
          </a:p>
          <a:p>
            <a:pPr>
              <a:buNone/>
            </a:pPr>
            <a:r>
              <a:rPr lang="uk-UA" sz="3600" b="1" dirty="0" smtClean="0">
                <a:latin typeface="Times New Roman" pitchFamily="18" charset="0"/>
                <a:cs typeface="Times New Roman" pitchFamily="18" charset="0"/>
              </a:rPr>
              <a:t>Там славлять всі Христа Ісуса.</a:t>
            </a:r>
          </a:p>
          <a:p>
            <a:pPr>
              <a:buNone/>
            </a:pPr>
            <a:r>
              <a:rPr lang="uk-UA" sz="3600" b="1" dirty="0" smtClean="0">
                <a:latin typeface="Times New Roman" pitchFamily="18" charset="0"/>
                <a:cs typeface="Times New Roman" pitchFamily="18" charset="0"/>
              </a:rPr>
              <a:t>І в час випробувань,</a:t>
            </a:r>
          </a:p>
          <a:p>
            <a:pPr>
              <a:buNone/>
            </a:pPr>
            <a:r>
              <a:rPr lang="uk-UA" sz="3600" b="1" dirty="0" smtClean="0">
                <a:latin typeface="Times New Roman" pitchFamily="18" charset="0"/>
                <a:cs typeface="Times New Roman" pitchFamily="18" charset="0"/>
              </a:rPr>
              <a:t>Зневіри і вагань </a:t>
            </a:r>
          </a:p>
          <a:p>
            <a:pPr>
              <a:buNone/>
            </a:pPr>
            <a:r>
              <a:rPr lang="uk-UA" sz="3600" b="1" dirty="0" smtClean="0">
                <a:latin typeface="Times New Roman" pitchFamily="18" charset="0"/>
                <a:cs typeface="Times New Roman" pitchFamily="18" charset="0"/>
              </a:rPr>
              <a:t>Там славлять всі Христа Ісуса.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dirty="0" smtClean="0">
                <a:latin typeface="Times New Roman" pitchFamily="18" charset="0"/>
                <a:cs typeface="Times New Roman" pitchFamily="18" charset="0"/>
              </a:rPr>
              <a:t>Приспів: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28596" y="1071552"/>
            <a:ext cx="8686800" cy="3406130"/>
          </a:xfrm>
        </p:spPr>
        <p:txBody>
          <a:bodyPr>
            <a:noAutofit/>
          </a:bodyPr>
          <a:lstStyle/>
          <a:p>
            <a:pPr>
              <a:buNone/>
            </a:pPr>
            <a:r>
              <a:rPr lang="uk-UA" b="1" dirty="0" smtClean="0">
                <a:latin typeface="Times New Roman" pitchFamily="18" charset="0"/>
                <a:cs typeface="Times New Roman" pitchFamily="18" charset="0"/>
              </a:rPr>
              <a:t>Прославляйте, величайте </a:t>
            </a:r>
          </a:p>
          <a:p>
            <a:pPr>
              <a:buNone/>
            </a:pPr>
            <a:r>
              <a:rPr lang="uk-UA" b="1" dirty="0" smtClean="0">
                <a:latin typeface="Times New Roman" pitchFamily="18" charset="0"/>
                <a:cs typeface="Times New Roman" pitchFamily="18" charset="0"/>
              </a:rPr>
              <a:t>(</a:t>
            </a:r>
            <a:r>
              <a:rPr lang="uk-UA" b="1" i="1" dirty="0" smtClean="0">
                <a:latin typeface="Times New Roman" pitchFamily="18" charset="0"/>
                <a:cs typeface="Times New Roman" pitchFamily="18" charset="0"/>
              </a:rPr>
              <a:t>Прославляйте всі Його, величайте всі Його)</a:t>
            </a:r>
          </a:p>
          <a:p>
            <a:pPr>
              <a:buNone/>
            </a:pPr>
            <a:r>
              <a:rPr lang="uk-UA" b="1" dirty="0" smtClean="0">
                <a:latin typeface="Times New Roman" pitchFamily="18" charset="0"/>
                <a:cs typeface="Times New Roman" pitchFamily="18" charset="0"/>
              </a:rPr>
              <a:t>Співайте для Христа Ісуса.</a:t>
            </a:r>
          </a:p>
          <a:p>
            <a:pPr>
              <a:buNone/>
            </a:pPr>
            <a:r>
              <a:rPr lang="uk-UA" b="1" dirty="0">
                <a:latin typeface="Times New Roman" pitchFamily="18" charset="0"/>
                <a:cs typeface="Times New Roman" pitchFamily="18" charset="0"/>
              </a:rPr>
              <a:t>Прославляйте, величайте </a:t>
            </a:r>
          </a:p>
          <a:p>
            <a:pPr>
              <a:buNone/>
            </a:pPr>
            <a:r>
              <a:rPr lang="uk-UA" b="1" i="1" dirty="0">
                <a:latin typeface="Times New Roman" pitchFamily="18" charset="0"/>
                <a:cs typeface="Times New Roman" pitchFamily="18" charset="0"/>
              </a:rPr>
              <a:t>(Прославляйте всі Його, величайте всі Його</a:t>
            </a:r>
            <a:r>
              <a:rPr lang="uk-UA" b="1" i="1" dirty="0" smtClean="0">
                <a:latin typeface="Times New Roman" pitchFamily="18" charset="0"/>
                <a:cs typeface="Times New Roman" pitchFamily="18" charset="0"/>
              </a:rPr>
              <a:t>)</a:t>
            </a:r>
          </a:p>
          <a:p>
            <a:pPr>
              <a:buNone/>
            </a:pPr>
            <a:r>
              <a:rPr lang="uk-UA" b="1" dirty="0" smtClean="0">
                <a:latin typeface="Times New Roman" pitchFamily="18" charset="0"/>
                <a:cs typeface="Times New Roman" pitchFamily="18" charset="0"/>
              </a:rPr>
              <a:t>Достойний Він хвали!</a:t>
            </a:r>
          </a:p>
          <a:p>
            <a:pPr>
              <a:buNone/>
            </a:pPr>
            <a:endParaRPr lang="uk-UA" dirty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uk-UA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ru-RU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dirty="0">
                <a:latin typeface="Times New Roman" pitchFamily="18" charset="0"/>
                <a:cs typeface="Times New Roman" pitchFamily="18" charset="0"/>
              </a:rPr>
              <a:t>2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1343060" y="897565"/>
            <a:ext cx="6943716" cy="3697058"/>
          </a:xfrm>
        </p:spPr>
        <p:txBody>
          <a:bodyPr>
            <a:noAutofit/>
          </a:bodyPr>
          <a:lstStyle/>
          <a:p>
            <a:pPr>
              <a:buNone/>
            </a:pPr>
            <a:r>
              <a:rPr lang="uk-UA" sz="3600" b="1" dirty="0" smtClean="0">
                <a:latin typeface="Times New Roman" pitchFamily="18" charset="0"/>
                <a:cs typeface="Times New Roman" pitchFamily="18" charset="0"/>
              </a:rPr>
              <a:t>Як радісно звучить </a:t>
            </a:r>
          </a:p>
          <a:p>
            <a:pPr>
              <a:buNone/>
            </a:pPr>
            <a:r>
              <a:rPr lang="uk-UA" sz="3600" b="1" dirty="0">
                <a:latin typeface="Times New Roman" pitchFamily="18" charset="0"/>
                <a:cs typeface="Times New Roman" pitchFamily="18" charset="0"/>
              </a:rPr>
              <a:t>Т</a:t>
            </a:r>
            <a:r>
              <a:rPr lang="uk-UA" sz="3600" b="1" dirty="0" smtClean="0">
                <a:latin typeface="Times New Roman" pitchFamily="18" charset="0"/>
                <a:cs typeface="Times New Roman" pitchFamily="18" charset="0"/>
              </a:rPr>
              <a:t>а пісня з висоти</a:t>
            </a:r>
            <a:r>
              <a:rPr lang="ru-RU" sz="3600" b="1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>
              <a:buNone/>
            </a:pPr>
            <a:r>
              <a:rPr lang="uk-UA" sz="3600" b="1" dirty="0" smtClean="0">
                <a:latin typeface="Times New Roman" pitchFamily="18" charset="0"/>
                <a:cs typeface="Times New Roman" pitchFamily="18" charset="0"/>
              </a:rPr>
              <a:t>Там славлять всі Христа Ісуса.</a:t>
            </a:r>
          </a:p>
          <a:p>
            <a:pPr>
              <a:buNone/>
            </a:pPr>
            <a:r>
              <a:rPr lang="uk-UA" sz="3600" b="1" dirty="0" smtClean="0">
                <a:latin typeface="Times New Roman" pitchFamily="18" charset="0"/>
                <a:cs typeface="Times New Roman" pitchFamily="18" charset="0"/>
              </a:rPr>
              <a:t>О, вибери мій друг, </a:t>
            </a:r>
          </a:p>
          <a:p>
            <a:pPr>
              <a:buNone/>
            </a:pPr>
            <a:r>
              <a:rPr lang="uk-UA" sz="3600" b="1" dirty="0">
                <a:latin typeface="Times New Roman" pitchFamily="18" charset="0"/>
                <a:cs typeface="Times New Roman" pitchFamily="18" charset="0"/>
              </a:rPr>
              <a:t>Д</a:t>
            </a:r>
            <a:r>
              <a:rPr lang="uk-UA" sz="3600" b="1" dirty="0" smtClean="0">
                <a:latin typeface="Times New Roman" pitchFamily="18" charset="0"/>
                <a:cs typeface="Times New Roman" pitchFamily="18" charset="0"/>
              </a:rPr>
              <a:t>орогу вірних слуг,</a:t>
            </a:r>
          </a:p>
          <a:p>
            <a:pPr>
              <a:buNone/>
            </a:pPr>
            <a:r>
              <a:rPr lang="uk-UA" sz="3600" b="1" dirty="0" smtClean="0">
                <a:latin typeface="Times New Roman" pitchFamily="18" charset="0"/>
                <a:cs typeface="Times New Roman" pitchFamily="18" charset="0"/>
              </a:rPr>
              <a:t>Щоб бути вічно там з Ісусом</a:t>
            </a:r>
            <a:r>
              <a:rPr lang="uk-UA" sz="3600" dirty="0" smtClean="0">
                <a:latin typeface="Times New Roman" pitchFamily="18" charset="0"/>
                <a:cs typeface="Times New Roman" pitchFamily="18" charset="0"/>
              </a:rPr>
              <a:t>.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dirty="0" smtClean="0">
                <a:latin typeface="Times New Roman" pitchFamily="18" charset="0"/>
                <a:cs typeface="Times New Roman" pitchFamily="18" charset="0"/>
              </a:rPr>
              <a:t>Приспів: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611560" y="1272518"/>
            <a:ext cx="8075240" cy="3513810"/>
          </a:xfrm>
        </p:spPr>
        <p:txBody>
          <a:bodyPr>
            <a:normAutofit fontScale="77500" lnSpcReduction="20000"/>
          </a:bodyPr>
          <a:lstStyle/>
          <a:p>
            <a:pPr>
              <a:buNone/>
            </a:pPr>
            <a:r>
              <a:rPr lang="uk-UA" sz="4400" b="1" dirty="0" smtClean="0">
                <a:latin typeface="Times New Roman" pitchFamily="18" charset="0"/>
                <a:cs typeface="Times New Roman" pitchFamily="18" charset="0"/>
              </a:rPr>
              <a:t>Прославляйте, величайте </a:t>
            </a:r>
          </a:p>
          <a:p>
            <a:pPr>
              <a:buNone/>
            </a:pPr>
            <a:r>
              <a:rPr lang="uk-UA" sz="4000" b="1" dirty="0" smtClean="0">
                <a:latin typeface="Times New Roman" pitchFamily="18" charset="0"/>
                <a:cs typeface="Times New Roman" pitchFamily="18" charset="0"/>
              </a:rPr>
              <a:t>(</a:t>
            </a:r>
            <a:r>
              <a:rPr lang="uk-UA" sz="4000" b="1" i="1" dirty="0" smtClean="0">
                <a:latin typeface="Times New Roman" pitchFamily="18" charset="0"/>
                <a:cs typeface="Times New Roman" pitchFamily="18" charset="0"/>
              </a:rPr>
              <a:t>Прославляйте всі Його, величайте всі Його)</a:t>
            </a:r>
          </a:p>
          <a:p>
            <a:pPr>
              <a:buNone/>
            </a:pPr>
            <a:r>
              <a:rPr lang="uk-UA" sz="4400" b="1" dirty="0" smtClean="0">
                <a:latin typeface="Times New Roman" pitchFamily="18" charset="0"/>
                <a:cs typeface="Times New Roman" pitchFamily="18" charset="0"/>
              </a:rPr>
              <a:t>Співайте для Христа Ісуса.</a:t>
            </a:r>
          </a:p>
          <a:p>
            <a:pPr>
              <a:buNone/>
            </a:pPr>
            <a:r>
              <a:rPr lang="uk-UA" sz="4400" b="1" dirty="0">
                <a:latin typeface="Times New Roman" pitchFamily="18" charset="0"/>
                <a:cs typeface="Times New Roman" pitchFamily="18" charset="0"/>
              </a:rPr>
              <a:t>Прославляйте, величайте </a:t>
            </a:r>
          </a:p>
          <a:p>
            <a:pPr>
              <a:buNone/>
            </a:pPr>
            <a:r>
              <a:rPr lang="uk-UA" sz="4000" b="1" i="1" dirty="0">
                <a:latin typeface="Times New Roman" pitchFamily="18" charset="0"/>
                <a:cs typeface="Times New Roman" pitchFamily="18" charset="0"/>
              </a:rPr>
              <a:t>(Прославляйте всі Його, величайте всі Його</a:t>
            </a:r>
            <a:r>
              <a:rPr lang="uk-UA" sz="4000" b="1" i="1" dirty="0" smtClean="0">
                <a:latin typeface="Times New Roman" pitchFamily="18" charset="0"/>
                <a:cs typeface="Times New Roman" pitchFamily="18" charset="0"/>
              </a:rPr>
              <a:t>)</a:t>
            </a:r>
          </a:p>
          <a:p>
            <a:pPr>
              <a:buNone/>
            </a:pPr>
            <a:r>
              <a:rPr lang="uk-UA" sz="4800" b="1" dirty="0" smtClean="0">
                <a:latin typeface="Times New Roman" pitchFamily="18" charset="0"/>
                <a:cs typeface="Times New Roman" pitchFamily="18" charset="0"/>
              </a:rPr>
              <a:t>Достойний Він хвали!</a:t>
            </a:r>
          </a:p>
          <a:p>
            <a:pPr>
              <a:buNone/>
            </a:pPr>
            <a:endParaRPr lang="uk-UA" sz="4000" dirty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uk-UA" sz="40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ru-RU" sz="40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ru-RU" sz="60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15038340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dirty="0" smtClean="0">
                <a:latin typeface="Times New Roman" pitchFamily="18" charset="0"/>
                <a:cs typeface="Times New Roman" pitchFamily="18" charset="0"/>
              </a:rPr>
              <a:t>3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1428728" y="951571"/>
            <a:ext cx="6686568" cy="3643052"/>
          </a:xfrm>
        </p:spPr>
        <p:txBody>
          <a:bodyPr>
            <a:noAutofit/>
          </a:bodyPr>
          <a:lstStyle/>
          <a:p>
            <a:pPr>
              <a:buNone/>
            </a:pPr>
            <a:r>
              <a:rPr lang="uk-UA" sz="3600" b="1" dirty="0" smtClean="0">
                <a:latin typeface="Times New Roman" pitchFamily="18" charset="0"/>
                <a:cs typeface="Times New Roman" pitchFamily="18" charset="0"/>
              </a:rPr>
              <a:t>Залиш гріховний шлях, </a:t>
            </a:r>
          </a:p>
          <a:p>
            <a:pPr>
              <a:buNone/>
            </a:pPr>
            <a:r>
              <a:rPr lang="uk-UA" sz="3600" b="1" dirty="0">
                <a:latin typeface="Times New Roman" pitchFamily="18" charset="0"/>
                <a:cs typeface="Times New Roman" pitchFamily="18" charset="0"/>
              </a:rPr>
              <a:t>В</a:t>
            </a:r>
            <a:r>
              <a:rPr lang="uk-UA" sz="3600" b="1" dirty="0" smtClean="0">
                <a:latin typeface="Times New Roman" pitchFamily="18" charset="0"/>
                <a:cs typeface="Times New Roman" pitchFamily="18" charset="0"/>
              </a:rPr>
              <a:t>сю суєту і страх.</a:t>
            </a:r>
          </a:p>
          <a:p>
            <a:pPr>
              <a:buNone/>
            </a:pPr>
            <a:r>
              <a:rPr lang="uk-UA" sz="3600" b="1" dirty="0" smtClean="0">
                <a:latin typeface="Times New Roman" pitchFamily="18" charset="0"/>
                <a:cs typeface="Times New Roman" pitchFamily="18" charset="0"/>
              </a:rPr>
              <a:t>Служи всім серцем для Ісуса.</a:t>
            </a:r>
          </a:p>
          <a:p>
            <a:pPr>
              <a:buNone/>
            </a:pPr>
            <a:r>
              <a:rPr lang="uk-UA" sz="3600" b="1" dirty="0" smtClean="0">
                <a:latin typeface="Times New Roman" pitchFamily="18" charset="0"/>
                <a:cs typeface="Times New Roman" pitchFamily="18" charset="0"/>
              </a:rPr>
              <a:t>Там, біля ніг Христа,</a:t>
            </a:r>
            <a:r>
              <a:rPr lang="uk-UA" sz="36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uk-UA" sz="3600" b="1" dirty="0" smtClean="0">
                <a:latin typeface="Times New Roman" pitchFamily="18" charset="0"/>
                <a:cs typeface="Times New Roman" pitchFamily="18" charset="0"/>
              </a:rPr>
              <a:t>- </a:t>
            </a:r>
          </a:p>
          <a:p>
            <a:pPr>
              <a:buNone/>
            </a:pPr>
            <a:r>
              <a:rPr lang="uk-UA" sz="3600" b="1" dirty="0">
                <a:latin typeface="Times New Roman" pitchFamily="18" charset="0"/>
                <a:cs typeface="Times New Roman" pitchFamily="18" charset="0"/>
              </a:rPr>
              <a:t>С</a:t>
            </a:r>
            <a:r>
              <a:rPr lang="uk-UA" sz="3600" b="1" dirty="0" smtClean="0">
                <a:latin typeface="Times New Roman" pitchFamily="18" charset="0"/>
                <a:cs typeface="Times New Roman" pitchFamily="18" charset="0"/>
              </a:rPr>
              <a:t>покій і мир сповна.</a:t>
            </a:r>
          </a:p>
          <a:p>
            <a:pPr>
              <a:buNone/>
            </a:pPr>
            <a:r>
              <a:rPr lang="uk-UA" sz="3600" b="1" dirty="0" smtClean="0">
                <a:latin typeface="Times New Roman" pitchFamily="18" charset="0"/>
                <a:cs typeface="Times New Roman" pitchFamily="18" charset="0"/>
              </a:rPr>
              <a:t>Віддай все в руки ти Ісуса.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dirty="0" smtClean="0">
                <a:latin typeface="Times New Roman" pitchFamily="18" charset="0"/>
                <a:cs typeface="Times New Roman" pitchFamily="18" charset="0"/>
              </a:rPr>
              <a:t>Приспів: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640164" y="1357304"/>
            <a:ext cx="8075240" cy="3406130"/>
          </a:xfrm>
        </p:spPr>
        <p:txBody>
          <a:bodyPr>
            <a:normAutofit fontScale="77500" lnSpcReduction="20000"/>
          </a:bodyPr>
          <a:lstStyle/>
          <a:p>
            <a:pPr>
              <a:buNone/>
            </a:pPr>
            <a:r>
              <a:rPr lang="uk-UA" sz="4400" b="1" dirty="0" smtClean="0">
                <a:latin typeface="Times New Roman" pitchFamily="18" charset="0"/>
                <a:cs typeface="Times New Roman" pitchFamily="18" charset="0"/>
              </a:rPr>
              <a:t>Прославляйте, величайте </a:t>
            </a:r>
          </a:p>
          <a:p>
            <a:pPr>
              <a:buNone/>
            </a:pPr>
            <a:r>
              <a:rPr lang="uk-UA" sz="4000" b="1" dirty="0" smtClean="0">
                <a:latin typeface="Times New Roman" pitchFamily="18" charset="0"/>
                <a:cs typeface="Times New Roman" pitchFamily="18" charset="0"/>
              </a:rPr>
              <a:t>(</a:t>
            </a:r>
            <a:r>
              <a:rPr lang="uk-UA" sz="4000" b="1" i="1" dirty="0" smtClean="0">
                <a:latin typeface="Times New Roman" pitchFamily="18" charset="0"/>
                <a:cs typeface="Times New Roman" pitchFamily="18" charset="0"/>
              </a:rPr>
              <a:t>Прославляйте всі Його, величайте всі Його)</a:t>
            </a:r>
          </a:p>
          <a:p>
            <a:pPr>
              <a:buNone/>
            </a:pPr>
            <a:r>
              <a:rPr lang="uk-UA" sz="4400" b="1" dirty="0" smtClean="0">
                <a:latin typeface="Times New Roman" pitchFamily="18" charset="0"/>
                <a:cs typeface="Times New Roman" pitchFamily="18" charset="0"/>
              </a:rPr>
              <a:t>Співайте для Христа Ісуса.</a:t>
            </a:r>
          </a:p>
          <a:p>
            <a:pPr>
              <a:buNone/>
            </a:pPr>
            <a:r>
              <a:rPr lang="uk-UA" sz="4400" b="1" dirty="0">
                <a:latin typeface="Times New Roman" pitchFamily="18" charset="0"/>
                <a:cs typeface="Times New Roman" pitchFamily="18" charset="0"/>
              </a:rPr>
              <a:t>Прославляйте, величайте </a:t>
            </a:r>
          </a:p>
          <a:p>
            <a:pPr>
              <a:buNone/>
            </a:pPr>
            <a:r>
              <a:rPr lang="uk-UA" sz="4000" b="1" i="1" dirty="0">
                <a:latin typeface="Times New Roman" pitchFamily="18" charset="0"/>
                <a:cs typeface="Times New Roman" pitchFamily="18" charset="0"/>
              </a:rPr>
              <a:t>(Прославляйте всі Його, величайте всі Його</a:t>
            </a:r>
            <a:r>
              <a:rPr lang="uk-UA" sz="4000" b="1" i="1" dirty="0" smtClean="0">
                <a:latin typeface="Times New Roman" pitchFamily="18" charset="0"/>
                <a:cs typeface="Times New Roman" pitchFamily="18" charset="0"/>
              </a:rPr>
              <a:t>)</a:t>
            </a:r>
          </a:p>
          <a:p>
            <a:pPr>
              <a:buNone/>
            </a:pPr>
            <a:r>
              <a:rPr lang="uk-UA" sz="4800" b="1" dirty="0" smtClean="0">
                <a:latin typeface="Times New Roman" pitchFamily="18" charset="0"/>
                <a:cs typeface="Times New Roman" pitchFamily="18" charset="0"/>
              </a:rPr>
              <a:t>Достойний Він хвали!</a:t>
            </a:r>
          </a:p>
          <a:p>
            <a:pPr>
              <a:buNone/>
            </a:pPr>
            <a:endParaRPr lang="uk-UA" sz="4000" dirty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uk-UA" sz="40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ru-RU" sz="40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ru-RU" sz="60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25903835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dirty="0">
                <a:latin typeface="Times New Roman" pitchFamily="18" charset="0"/>
                <a:cs typeface="Times New Roman" pitchFamily="18" charset="0"/>
              </a:rPr>
              <a:t>4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1528770" y="1000400"/>
            <a:ext cx="6329378" cy="3643052"/>
          </a:xfrm>
        </p:spPr>
        <p:txBody>
          <a:bodyPr>
            <a:noAutofit/>
          </a:bodyPr>
          <a:lstStyle/>
          <a:p>
            <a:pPr>
              <a:buNone/>
            </a:pPr>
            <a:r>
              <a:rPr lang="uk-UA" sz="3600" b="1" dirty="0" smtClean="0">
                <a:latin typeface="Times New Roman" pitchFamily="18" charset="0"/>
                <a:cs typeface="Times New Roman" pitchFamily="18" charset="0"/>
              </a:rPr>
              <a:t>Хвала нехай звучить</a:t>
            </a:r>
          </a:p>
          <a:p>
            <a:pPr>
              <a:buNone/>
            </a:pPr>
            <a:r>
              <a:rPr lang="uk-UA" sz="3600" b="1" dirty="0" smtClean="0">
                <a:latin typeface="Times New Roman" pitchFamily="18" charset="0"/>
                <a:cs typeface="Times New Roman" pitchFamily="18" charset="0"/>
              </a:rPr>
              <a:t>У цю щасливу мить.</a:t>
            </a:r>
          </a:p>
          <a:p>
            <a:pPr>
              <a:buNone/>
            </a:pPr>
            <a:r>
              <a:rPr lang="uk-UA" sz="3600" b="1" dirty="0" smtClean="0">
                <a:latin typeface="Times New Roman" pitchFamily="18" charset="0"/>
                <a:cs typeface="Times New Roman" pitchFamily="18" charset="0"/>
              </a:rPr>
              <a:t>Прославте всі Христа Ісуса.</a:t>
            </a:r>
          </a:p>
          <a:p>
            <a:pPr>
              <a:buNone/>
            </a:pPr>
            <a:r>
              <a:rPr lang="uk-UA" sz="3600" b="1" dirty="0" smtClean="0">
                <a:latin typeface="Times New Roman" pitchFamily="18" charset="0"/>
                <a:cs typeface="Times New Roman" pitchFamily="18" charset="0"/>
              </a:rPr>
              <a:t>Печаль хай відійде </a:t>
            </a:r>
          </a:p>
          <a:p>
            <a:pPr>
              <a:buNone/>
            </a:pPr>
            <a:r>
              <a:rPr lang="uk-UA" sz="3600" b="1" dirty="0" smtClean="0">
                <a:latin typeface="Times New Roman" pitchFamily="18" charset="0"/>
                <a:cs typeface="Times New Roman" pitchFamily="18" charset="0"/>
              </a:rPr>
              <a:t>І мир душа знайде.</a:t>
            </a:r>
          </a:p>
          <a:p>
            <a:pPr>
              <a:buNone/>
            </a:pPr>
            <a:r>
              <a:rPr lang="uk-UA" sz="3600" b="1" dirty="0" smtClean="0">
                <a:latin typeface="Times New Roman" pitchFamily="18" charset="0"/>
                <a:cs typeface="Times New Roman" pitchFamily="18" charset="0"/>
              </a:rPr>
              <a:t>Прославте всі Христа Ісуса. </a:t>
            </a:r>
          </a:p>
        </p:txBody>
      </p:sp>
    </p:spTree>
    <p:extLst>
      <p:ext uri="{BB962C8B-B14F-4D97-AF65-F5344CB8AC3E}">
        <p14:creationId xmlns:p14="http://schemas.microsoft.com/office/powerpoint/2010/main" xmlns="" val="15322588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dirty="0" smtClean="0">
                <a:latin typeface="Times New Roman" pitchFamily="18" charset="0"/>
                <a:cs typeface="Times New Roman" pitchFamily="18" charset="0"/>
              </a:rPr>
              <a:t>Приспів: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28660" y="1094446"/>
            <a:ext cx="8715340" cy="3191816"/>
          </a:xfrm>
        </p:spPr>
        <p:txBody>
          <a:bodyPr>
            <a:noAutofit/>
          </a:bodyPr>
          <a:lstStyle/>
          <a:p>
            <a:pPr>
              <a:buNone/>
            </a:pPr>
            <a:r>
              <a:rPr lang="uk-UA" b="1" dirty="0" smtClean="0">
                <a:latin typeface="Times New Roman" pitchFamily="18" charset="0"/>
                <a:cs typeface="Times New Roman" pitchFamily="18" charset="0"/>
              </a:rPr>
              <a:t>Прославляйте, величайте </a:t>
            </a:r>
          </a:p>
          <a:p>
            <a:pPr>
              <a:buNone/>
            </a:pPr>
            <a:r>
              <a:rPr lang="uk-UA" b="1" dirty="0" smtClean="0">
                <a:latin typeface="Times New Roman" pitchFamily="18" charset="0"/>
                <a:cs typeface="Times New Roman" pitchFamily="18" charset="0"/>
              </a:rPr>
              <a:t>(</a:t>
            </a:r>
            <a:r>
              <a:rPr lang="uk-UA" b="1" i="1" dirty="0" smtClean="0">
                <a:latin typeface="Times New Roman" pitchFamily="18" charset="0"/>
                <a:cs typeface="Times New Roman" pitchFamily="18" charset="0"/>
              </a:rPr>
              <a:t>Прославляйте всі Його, величайте всі Його)</a:t>
            </a:r>
          </a:p>
          <a:p>
            <a:pPr>
              <a:buNone/>
            </a:pPr>
            <a:r>
              <a:rPr lang="uk-UA" b="1" dirty="0" smtClean="0">
                <a:latin typeface="Times New Roman" pitchFamily="18" charset="0"/>
                <a:cs typeface="Times New Roman" pitchFamily="18" charset="0"/>
              </a:rPr>
              <a:t>Співайте для Христа Ісуса.</a:t>
            </a:r>
          </a:p>
          <a:p>
            <a:pPr>
              <a:buNone/>
            </a:pPr>
            <a:r>
              <a:rPr lang="uk-UA" b="1" dirty="0">
                <a:latin typeface="Times New Roman" pitchFamily="18" charset="0"/>
                <a:cs typeface="Times New Roman" pitchFamily="18" charset="0"/>
              </a:rPr>
              <a:t>Прославляйте, величайте </a:t>
            </a:r>
          </a:p>
          <a:p>
            <a:pPr>
              <a:buNone/>
            </a:pPr>
            <a:r>
              <a:rPr lang="uk-UA" b="1" i="1" dirty="0">
                <a:latin typeface="Times New Roman" pitchFamily="18" charset="0"/>
                <a:cs typeface="Times New Roman" pitchFamily="18" charset="0"/>
              </a:rPr>
              <a:t>(Прославляйте всі Його, величайте всі Його</a:t>
            </a:r>
            <a:r>
              <a:rPr lang="uk-UA" b="1" i="1" dirty="0" smtClean="0">
                <a:latin typeface="Times New Roman" pitchFamily="18" charset="0"/>
                <a:cs typeface="Times New Roman" pitchFamily="18" charset="0"/>
              </a:rPr>
              <a:t>)</a:t>
            </a:r>
          </a:p>
          <a:p>
            <a:pPr>
              <a:buNone/>
            </a:pPr>
            <a:r>
              <a:rPr lang="uk-UA" b="1" dirty="0" smtClean="0">
                <a:latin typeface="Times New Roman" pitchFamily="18" charset="0"/>
                <a:cs typeface="Times New Roman" pitchFamily="18" charset="0"/>
              </a:rPr>
              <a:t>Достойний Він хвали!</a:t>
            </a:r>
          </a:p>
          <a:p>
            <a:pPr>
              <a:buNone/>
            </a:pPr>
            <a:endParaRPr lang="uk-UA" dirty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uk-UA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ru-RU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8881773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43</TotalTime>
  <Words>270</Words>
  <Application>Microsoft Office PowerPoint</Application>
  <PresentationFormat>Экран (16:9)</PresentationFormat>
  <Paragraphs>66</Paragraphs>
  <Slides>10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10</vt:i4>
      </vt:variant>
    </vt:vector>
  </HeadingPairs>
  <TitlesOfParts>
    <vt:vector size="11" baseType="lpstr">
      <vt:lpstr>Тема Office</vt:lpstr>
      <vt:lpstr>№55  ДЕ  БОГ  ЖИВЕ  В  СЕРЦЯХ  «НОВА ПІСНЯ»</vt:lpstr>
      <vt:lpstr>1</vt:lpstr>
      <vt:lpstr>Приспів:</vt:lpstr>
      <vt:lpstr>2</vt:lpstr>
      <vt:lpstr>Приспів:</vt:lpstr>
      <vt:lpstr>3</vt:lpstr>
      <vt:lpstr>Приспів:</vt:lpstr>
      <vt:lpstr>4</vt:lpstr>
      <vt:lpstr>Приспів:</vt:lpstr>
      <vt:lpstr>№55  ДЕ  БОГ  ЖИВЕ  В  СЕРЦЯХ    «НОВА  ПІСНЯ»</vt:lpstr>
    </vt:vector>
  </TitlesOfParts>
  <Company>Microsoft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24 Він на мене чекав</dc:title>
  <dc:creator>Оператор</dc:creator>
  <cp:lastModifiedBy>Сергей Литовченко</cp:lastModifiedBy>
  <cp:revision>7</cp:revision>
  <dcterms:created xsi:type="dcterms:W3CDTF">2016-02-27T14:35:37Z</dcterms:created>
  <dcterms:modified xsi:type="dcterms:W3CDTF">2018-08-31T09:18:19Z</dcterms:modified>
</cp:coreProperties>
</file>

<file path=docProps/thumbnail.jpeg>
</file>