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5" r:id="rId6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</a:t>
            </a:r>
            <a:r>
              <a:rPr lang="en-US" b="1" dirty="0" smtClean="0"/>
              <a:t>40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b="1" dirty="0" smtClean="0"/>
              <a:t>БОЖЕ, ЗІ МНОЮ ЙДИ</a:t>
            </a:r>
            <a:endParaRPr lang="ru-RU" sz="44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r>
              <a:rPr lang="uk-UA" smtClean="0"/>
              <a:t>“ НОВА ПІСНЯ”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642924"/>
            <a:ext cx="9144000" cy="4500576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Боже, зі мною йди, не залишай,</a:t>
            </a:r>
          </a:p>
          <a:p>
            <a:pPr>
              <a:buNone/>
            </a:pPr>
            <a:r>
              <a:rPr lang="uk-UA" sz="4400" dirty="0" smtClean="0"/>
              <a:t>І на руках Своїх завжди тримай.</a:t>
            </a:r>
          </a:p>
          <a:p>
            <a:pPr>
              <a:buNone/>
            </a:pPr>
            <a:r>
              <a:rPr lang="uk-UA" sz="4400" dirty="0" smtClean="0"/>
              <a:t>//Захист мені пошли,</a:t>
            </a:r>
          </a:p>
          <a:p>
            <a:pPr>
              <a:buNone/>
            </a:pPr>
            <a:r>
              <a:rPr lang="uk-UA" sz="4400" dirty="0" smtClean="0"/>
              <a:t>Своїм шляхом веди.</a:t>
            </a:r>
          </a:p>
          <a:p>
            <a:pPr>
              <a:buNone/>
            </a:pPr>
            <a:r>
              <a:rPr lang="uk-UA" sz="4400" dirty="0" smtClean="0"/>
              <a:t>Боже, зі мною йди, не залишай.//- 2р.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/>
              <a:t>2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571486"/>
            <a:ext cx="9144000" cy="4572014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Моя душа в Тобі спокій знайшла.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Ти – мій притулок, Ти – скеля моя.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//Від бурі та грози сховаюсь я в Тобі.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Боже, зі мною йди, не залишай.//- 2р.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/>
              <a:t>3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714380" y="642942"/>
            <a:ext cx="8143900" cy="4572014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Боже, мені Ти дав нове життя.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Хочу повік Тебе славити я!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//За милість і любов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Тобі співаю знов.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Боже, Тобі хвала. Алілуя!// - 2р.</a:t>
            </a:r>
          </a:p>
        </p:txBody>
      </p:sp>
    </p:spTree>
    <p:extLst>
      <p:ext uri="{BB962C8B-B14F-4D97-AF65-F5344CB8AC3E}">
        <p14:creationId xmlns:p14="http://schemas.microsoft.com/office/powerpoint/2010/main" xmlns="" val="37143453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</a:t>
            </a:r>
            <a:r>
              <a:rPr lang="en-US" b="1" dirty="0" smtClean="0"/>
              <a:t>40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b="1" dirty="0" smtClean="0"/>
              <a:t>БОЖЕ, ЗІ МНОЮ ЙДИ</a:t>
            </a:r>
            <a:endParaRPr lang="ru-RU" sz="44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mtClean="0"/>
              <a:t>«НОВА  ПІСНЯ»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41612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85</TotalTime>
  <Words>122</Words>
  <Application>Microsoft Office PowerPoint</Application>
  <PresentationFormat>Экран (16:9)</PresentationFormat>
  <Paragraphs>21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ШАБЛОН - ПІСНІ НАДІЇ</vt:lpstr>
      <vt:lpstr>№ 40  БОЖЕ, ЗІ МНОЮ ЙДИ</vt:lpstr>
      <vt:lpstr>1</vt:lpstr>
      <vt:lpstr>2</vt:lpstr>
      <vt:lpstr>3</vt:lpstr>
      <vt:lpstr>№ 40  БОЖЕ, ЗІ МНОЮ ЙДИ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34</cp:revision>
  <dcterms:created xsi:type="dcterms:W3CDTF">2010-04-24T14:59:58Z</dcterms:created>
  <dcterms:modified xsi:type="dcterms:W3CDTF">2018-08-31T08:57:37Z</dcterms:modified>
</cp:coreProperties>
</file>