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3" r:id="rId5"/>
    <p:sldId id="268" r:id="rId6"/>
    <p:sldId id="266" r:id="rId7"/>
    <p:sldId id="269" r:id="rId8"/>
    <p:sldId id="270" r:id="rId9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6172" autoAdjust="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277C-EB40-413F-9D6B-8FE62BCF43A4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75B0-A180-4884-BA72-4E6EFBFE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BEBC6-0908-4C1E-A662-FBDF6E89539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3B900-9F1E-4416-8BC6-82D77CB9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E12E-1A6C-4270-8A29-9AFD630D78F8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5FCE1-5E3A-4508-B220-4ADBA64C0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992D-313A-4F74-AE5F-D681CDDF110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F7373-D15F-407F-8105-ED7F51126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7E8B3-2555-4A21-82C4-A523704874F6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63165-634D-42E3-87E2-E61FE39E8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2DB6-8FDF-4E2F-AC82-01FBDC91033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410-E682-485D-8503-AE0F6DC94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80F95-6D97-4891-BD77-60C3DF5CC61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C43D-44DA-4A4D-BA10-59BEC421F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D20A0-6B67-4F2E-B59A-91CD5694A5A7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9BC93-362E-4EBD-8793-768776E56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B4D19-17F3-4FD1-A28F-848857F5D9A9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6604-8BA8-42D4-982D-292D388D7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5D92-5C31-45B4-93BA-30DBCA0B9CAF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97DB-14C4-4943-90F4-B67E3008C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267A-6594-495A-9C4D-DC918C5D1FED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F534-4C4F-4D1D-B53A-DCF20E42A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6D357-BE55-4C9B-8A48-4AA6B9327E10}" type="datetimeFigureOut">
              <a:rPr lang="ru-RU"/>
              <a:pPr>
                <a:defRPr/>
              </a:pPr>
              <a:t>31.08.2018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32DF1-6A22-4F63-AC8C-F806FE17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803275"/>
            <a:ext cx="8429625" cy="20367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900" b="1" dirty="0" smtClean="0"/>
              <a:t>№ </a:t>
            </a:r>
            <a:r>
              <a:rPr lang="en-US" sz="4900" b="1" dirty="0" smtClean="0"/>
              <a:t>10</a:t>
            </a: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uk-UA" sz="6000" b="1" dirty="0" smtClean="0"/>
              <a:t>ДО  ТРОНУ  БОГА  В  НЕБЕСАХ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357688"/>
            <a:ext cx="6343650" cy="3714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800" u="sng" dirty="0" smtClean="0"/>
              <a:t>« НОВА  ПІСНЯ » </a:t>
            </a:r>
            <a:endParaRPr lang="ru-RU" sz="2800" u="sng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8"/>
          </a:xfrm>
        </p:spPr>
        <p:txBody>
          <a:bodyPr/>
          <a:lstStyle/>
          <a:p>
            <a:pPr eaLnBrk="1" hangingPunct="1"/>
            <a:r>
              <a:rPr lang="uk-UA" sz="4400" dirty="0" smtClean="0"/>
              <a:t>1</a:t>
            </a:r>
            <a:endParaRPr lang="ru-RU" sz="44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285852" y="857238"/>
            <a:ext cx="7500958" cy="4286262"/>
          </a:xfrm>
        </p:spPr>
        <p:txBody>
          <a:bodyPr/>
          <a:lstStyle/>
          <a:p>
            <a:pPr>
              <a:buNone/>
            </a:pPr>
            <a:r>
              <a:rPr lang="uk-UA" sz="4400" dirty="0" smtClean="0"/>
              <a:t>До трону Бога в небесах</a:t>
            </a:r>
          </a:p>
          <a:p>
            <a:pPr>
              <a:buNone/>
            </a:pPr>
            <a:r>
              <a:rPr lang="uk-UA" sz="4400" dirty="0" smtClean="0"/>
              <a:t>Приходжу я в молитві знов. </a:t>
            </a:r>
            <a:endParaRPr lang="uk-UA" sz="4400" dirty="0"/>
          </a:p>
          <a:p>
            <a:pPr>
              <a:buNone/>
            </a:pPr>
            <a:r>
              <a:rPr lang="uk-UA" sz="4400" dirty="0" smtClean="0"/>
              <a:t>І вірю: чує славний Цар,</a:t>
            </a:r>
          </a:p>
          <a:p>
            <a:pPr>
              <a:buNone/>
            </a:pPr>
            <a:r>
              <a:rPr lang="uk-UA" sz="4400" dirty="0" err="1" smtClean="0"/>
              <a:t>Священник</a:t>
            </a:r>
            <a:r>
              <a:rPr lang="uk-UA" sz="4400" dirty="0" smtClean="0"/>
              <a:t> на </a:t>
            </a:r>
            <a:r>
              <a:rPr lang="uk-UA" sz="4400" dirty="0" err="1" smtClean="0"/>
              <a:t>ім</a:t>
            </a:r>
            <a:r>
              <a:rPr lang="en-US" sz="4400" dirty="0" smtClean="0"/>
              <a:t>’</a:t>
            </a:r>
            <a:r>
              <a:rPr lang="uk-UA" sz="4400" dirty="0" smtClean="0"/>
              <a:t>я Любов.</a:t>
            </a:r>
          </a:p>
          <a:p>
            <a:pPr>
              <a:buNone/>
            </a:pPr>
            <a:endParaRPr lang="uk-UA" sz="4400" dirty="0"/>
          </a:p>
          <a:p>
            <a:pPr>
              <a:buNone/>
            </a:pPr>
            <a:endParaRPr lang="ru-RU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Приспів: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214446" y="857238"/>
            <a:ext cx="7643834" cy="42862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dirty="0" smtClean="0"/>
              <a:t>У серці  Господа Христа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err="1" smtClean="0"/>
              <a:t>Ім</a:t>
            </a:r>
            <a:r>
              <a:rPr lang="en-US" sz="4400" dirty="0" smtClean="0"/>
              <a:t>’</a:t>
            </a:r>
            <a:r>
              <a:rPr lang="uk-UA" sz="4400" dirty="0" smtClean="0"/>
              <a:t>я написане моє,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І рани на Його руках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Мені нагадують про це, 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Мені нагадують про це.</a:t>
            </a:r>
            <a:endParaRPr lang="ru-RU" sz="4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24"/>
          </a:xfrm>
        </p:spPr>
        <p:txBody>
          <a:bodyPr/>
          <a:lstStyle/>
          <a:p>
            <a:pPr eaLnBrk="1" hangingPunct="1"/>
            <a:r>
              <a:rPr lang="uk-UA" dirty="0"/>
              <a:t>2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143008" y="785800"/>
            <a:ext cx="7286644" cy="43577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dirty="0" smtClean="0"/>
              <a:t>Коли полонить розум мій 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Розчарування від провин,-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Я піднімаю погляд свій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І бачу хрест, де Божий Син.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Приспів: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071570" y="857238"/>
            <a:ext cx="8286776" cy="42862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dirty="0" smtClean="0"/>
              <a:t>За грішних Праведник помер,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Вину омила кров свята,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Навіки вільний дух тепер,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Свобода у Христі моя,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Свобода у Христі моя.</a:t>
            </a:r>
            <a:endParaRPr lang="ru-RU" sz="4400" dirty="0" smtClean="0"/>
          </a:p>
        </p:txBody>
      </p:sp>
    </p:spTree>
    <p:extLst>
      <p:ext uri="{BB962C8B-B14F-4D97-AF65-F5344CB8AC3E}">
        <p14:creationId xmlns:p14="http://schemas.microsoft.com/office/powerpoint/2010/main" xmlns="" val="26121421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dirty="0"/>
              <a:t>3</a:t>
            </a:r>
            <a:endParaRPr lang="ru-RU" sz="44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000132" y="785800"/>
            <a:ext cx="8143900" cy="35719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4400" dirty="0" smtClean="0"/>
              <a:t>О, подивись, Воскреслий там!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Піднятий силою Отця.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Він Той, Хто є, незмінний Сам,</a:t>
            </a:r>
          </a:p>
          <a:p>
            <a:pPr>
              <a:buFont typeface="Arial" charset="0"/>
              <a:buNone/>
            </a:pPr>
            <a:r>
              <a:rPr lang="uk-UA" sz="4400" dirty="0" smtClean="0"/>
              <a:t>Мій Агнець, праведність моя.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6"/>
          </a:xfrm>
        </p:spPr>
        <p:txBody>
          <a:bodyPr/>
          <a:lstStyle/>
          <a:p>
            <a:pPr eaLnBrk="1" hangingPunct="1"/>
            <a:r>
              <a:rPr lang="uk-UA" sz="4400" dirty="0" smtClean="0"/>
              <a:t>Приспів:</a:t>
            </a:r>
            <a:endParaRPr lang="ru-RU" sz="4400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000132" y="857238"/>
            <a:ext cx="8001024" cy="42862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4400" dirty="0" smtClean="0"/>
              <a:t>Я з Ним поєднаний навік, 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Життя  Він дав як вічний дар!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В Його рукав мої всі дні.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Він – мій Господь і Він мій Цар,</a:t>
            </a:r>
          </a:p>
          <a:p>
            <a:pPr eaLnBrk="1" hangingPunct="1">
              <a:buFont typeface="Arial" charset="0"/>
              <a:buNone/>
            </a:pPr>
            <a:r>
              <a:rPr lang="uk-UA" sz="4400" dirty="0" smtClean="0"/>
              <a:t>Він – мій Господь і Він мій Цар!</a:t>
            </a:r>
          </a:p>
          <a:p>
            <a:pPr eaLnBrk="1" hangingPunct="1">
              <a:buFont typeface="Arial" charset="0"/>
              <a:buNone/>
            </a:pPr>
            <a:endParaRPr lang="ru-RU" sz="4400" dirty="0" smtClean="0"/>
          </a:p>
        </p:txBody>
      </p:sp>
    </p:spTree>
    <p:extLst>
      <p:ext uri="{BB962C8B-B14F-4D97-AF65-F5344CB8AC3E}">
        <p14:creationId xmlns:p14="http://schemas.microsoft.com/office/powerpoint/2010/main" xmlns="" val="24599917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803275"/>
            <a:ext cx="8429625" cy="20367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900" b="1" dirty="0" smtClean="0"/>
              <a:t>№ </a:t>
            </a:r>
            <a:r>
              <a:rPr lang="en-US" sz="4900" b="1" dirty="0" smtClean="0"/>
              <a:t>10</a:t>
            </a: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uk-UA" sz="6000" b="1" dirty="0" smtClean="0"/>
              <a:t>ДО  ТРОНУ  БОГА  В  НЕБЕСАХ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357688"/>
            <a:ext cx="6343650" cy="3714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800" u="sng" smtClean="0"/>
              <a:t>«НОВА  ПІСНЯ» </a:t>
            </a:r>
            <a:endParaRPr lang="ru-RU" sz="2800" u="sng" dirty="0"/>
          </a:p>
        </p:txBody>
      </p:sp>
    </p:spTree>
    <p:extLst>
      <p:ext uri="{BB962C8B-B14F-4D97-AF65-F5344CB8AC3E}">
        <p14:creationId xmlns:p14="http://schemas.microsoft.com/office/powerpoint/2010/main" xmlns="" val="19886498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- ПІСНІ НАДІЇ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- ПІСНІ НАДІЇ</Template>
  <TotalTime>71</TotalTime>
  <Words>180</Words>
  <Application>Microsoft Office PowerPoint</Application>
  <PresentationFormat>Экран (16:9)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ШАБЛОН - ПІСНІ НАДІЇ</vt:lpstr>
      <vt:lpstr>№ 10  ДО  ТРОНУ  БОГА  В  НЕБЕСАХ </vt:lpstr>
      <vt:lpstr>1</vt:lpstr>
      <vt:lpstr>Приспів:</vt:lpstr>
      <vt:lpstr>2</vt:lpstr>
      <vt:lpstr>Приспів:</vt:lpstr>
      <vt:lpstr>3</vt:lpstr>
      <vt:lpstr>Приспів:</vt:lpstr>
      <vt:lpstr>№ 10  ДО  ТРОНУ  БОГА  В  НЕБЕСАХ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000  ДЕ ЗГОДА В СІМЕЙСТВІ </dc:title>
  <dc:creator>Admin</dc:creator>
  <cp:lastModifiedBy>Сергей Литовченко</cp:lastModifiedBy>
  <cp:revision>29</cp:revision>
  <dcterms:created xsi:type="dcterms:W3CDTF">2010-04-24T14:59:58Z</dcterms:created>
  <dcterms:modified xsi:type="dcterms:W3CDTF">2018-08-31T08:16:36Z</dcterms:modified>
</cp:coreProperties>
</file>