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54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900" b="1" dirty="0" smtClean="0"/>
              <a:t>БОЖЕ,   ХАЙ   БУДЕ   ВОЛЯ ТВОЯ </a:t>
            </a:r>
            <a:endParaRPr lang="ru-RU" sz="49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dirty="0" smtClean="0"/>
              <a:t>«НОВА  ПІСНЯ</a:t>
            </a:r>
            <a:r>
              <a:rPr lang="uk-UA" dirty="0" smtClean="0"/>
              <a:t>»</a:t>
            </a: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00132" y="1000114"/>
            <a:ext cx="7715272" cy="35004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Боже, хай буде воля Твоя</a:t>
            </a:r>
          </a:p>
          <a:p>
            <a:pPr>
              <a:buNone/>
            </a:pPr>
            <a:r>
              <a:rPr lang="uk-UA" sz="4400" dirty="0" smtClean="0"/>
              <a:t>Завжди моєю! – молюся я.</a:t>
            </a:r>
          </a:p>
          <a:p>
            <a:pPr>
              <a:buNone/>
            </a:pPr>
            <a:r>
              <a:rPr lang="uk-UA" sz="4400" dirty="0" smtClean="0"/>
              <a:t>Бо ж я  як глина в Твоїй руці,</a:t>
            </a:r>
          </a:p>
          <a:p>
            <a:pPr>
              <a:buNone/>
            </a:pPr>
            <a:r>
              <a:rPr lang="uk-UA" sz="4400" dirty="0" smtClean="0"/>
              <a:t>З мене зроби, що хочеш Собі.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7190" y="1071552"/>
            <a:ext cx="8715404" cy="35004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Боже, хай буде воля Твоя. 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Хай чистотою сяє душа.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Кров</a:t>
            </a:r>
            <a:r>
              <a:rPr lang="en-US" sz="4400" dirty="0" smtClean="0"/>
              <a:t>’</a:t>
            </a:r>
            <a:r>
              <a:rPr lang="uk-UA" sz="4400" dirty="0" smtClean="0"/>
              <a:t>ю святою мене обмий,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Щоб я був здібний на труд святий.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71504" y="928676"/>
            <a:ext cx="8429652" cy="35719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Боже, хай буде воля Твоя!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Тільки на тебе надіюсь 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Ти – моя сила, Ти – мій спокій,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Ти – моя радість, Спаситель мій.</a:t>
            </a:r>
          </a:p>
        </p:txBody>
      </p:sp>
    </p:spTree>
    <p:extLst>
      <p:ext uri="{BB962C8B-B14F-4D97-AF65-F5344CB8AC3E}">
        <p14:creationId xmlns:p14="http://schemas.microsoft.com/office/powerpoint/2010/main" xmlns="" val="371434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4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6" y="1071552"/>
            <a:ext cx="8572528" cy="342902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Боже, хай буде воля Твоя!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Ти Святим Духом мене сповняй,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Щоб могли бачить люди усі,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 Ти, Ісусе, живеш в мені.</a:t>
            </a:r>
          </a:p>
        </p:txBody>
      </p:sp>
    </p:spTree>
    <p:extLst>
      <p:ext uri="{BB962C8B-B14F-4D97-AF65-F5344CB8AC3E}">
        <p14:creationId xmlns:p14="http://schemas.microsoft.com/office/powerpoint/2010/main" xmlns="" val="41971479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54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900" b="1" dirty="0" smtClean="0"/>
              <a:t>БОЖЕ,   ХАЙ   БУДЕ   ВОЛЯ ТВОЯ </a:t>
            </a:r>
            <a:endParaRPr lang="ru-RU" sz="49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dirty="0" smtClean="0"/>
              <a:t>«НОВА  ПІСНЯ</a:t>
            </a:r>
            <a:r>
              <a:rPr lang="uk-UA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2927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93</TotalTime>
  <Words>132</Words>
  <Application>Microsoft Office PowerPoint</Application>
  <PresentationFormat>Экран (16:9)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54  БОЖЕ,   ХАЙ   БУДЕ   ВОЛЯ ТВОЯ </vt:lpstr>
      <vt:lpstr>1</vt:lpstr>
      <vt:lpstr>2</vt:lpstr>
      <vt:lpstr>3</vt:lpstr>
      <vt:lpstr>4</vt:lpstr>
      <vt:lpstr>№ 54  БОЖЕ,   ХАЙ   БУДЕ   ВОЛЯ ТВОЯ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35</cp:revision>
  <dcterms:created xsi:type="dcterms:W3CDTF">2010-04-24T14:59:58Z</dcterms:created>
  <dcterms:modified xsi:type="dcterms:W3CDTF">2018-08-31T09:13:26Z</dcterms:modified>
</cp:coreProperties>
</file>