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4" r:id="rId7"/>
    <p:sldId id="263" r:id="rId8"/>
    <p:sldId id="265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900" b="1" dirty="0" smtClean="0"/>
              <a:t/>
            </a:r>
            <a:br>
              <a:rPr lang="uk-UA" sz="4900" b="1" dirty="0" smtClean="0"/>
            </a:br>
            <a:r>
              <a:rPr lang="uk-UA" sz="4900" b="1" dirty="0" smtClean="0"/>
              <a:t>№ 13 </a:t>
            </a:r>
            <a:r>
              <a:rPr lang="uk-UA" sz="4000" u="sng" dirty="0" smtClean="0"/>
              <a:t/>
            </a:r>
            <a:br>
              <a:rPr lang="uk-UA" sz="4000" u="sng" dirty="0" smtClean="0"/>
            </a:br>
            <a:r>
              <a:rPr lang="uk-UA" sz="6600" dirty="0" smtClean="0"/>
              <a:t/>
            </a:r>
            <a:br>
              <a:rPr lang="uk-UA" sz="6600" dirty="0" smtClean="0"/>
            </a:br>
            <a:r>
              <a:rPr lang="uk-UA" sz="6000" b="1" dirty="0" smtClean="0"/>
              <a:t>АНГЕЛИ  В  НЕБІ  ГОСПОДА  СЛАВЛЯТЬ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dirty="0" smtClean="0"/>
              <a:t>«НОВА  ПІСНЯ»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42910" y="785800"/>
            <a:ext cx="8358214" cy="4286262"/>
          </a:xfrm>
        </p:spPr>
        <p:txBody>
          <a:bodyPr/>
          <a:lstStyle/>
          <a:p>
            <a:pPr>
              <a:buNone/>
            </a:pPr>
            <a:r>
              <a:rPr lang="uk-UA" sz="3600" b="1" dirty="0" smtClean="0"/>
              <a:t>Ангели в небі Господа славлять,</a:t>
            </a:r>
          </a:p>
          <a:p>
            <a:pPr>
              <a:buNone/>
            </a:pPr>
            <a:r>
              <a:rPr lang="uk-UA" sz="3600" b="1" dirty="0" smtClean="0"/>
              <a:t>Славу </a:t>
            </a:r>
            <a:r>
              <a:rPr lang="uk-UA" sz="3600" b="1" dirty="0" err="1" smtClean="0"/>
              <a:t>достойную</a:t>
            </a:r>
            <a:r>
              <a:rPr lang="uk-UA" sz="3600" b="1" dirty="0" smtClean="0"/>
              <a:t> спільно несуть, </a:t>
            </a:r>
          </a:p>
          <a:p>
            <a:pPr>
              <a:buNone/>
            </a:pPr>
            <a:r>
              <a:rPr lang="uk-UA" sz="3600" b="1" dirty="0" smtClean="0"/>
              <a:t>Спільно несуть:</a:t>
            </a:r>
          </a:p>
          <a:p>
            <a:pPr>
              <a:buNone/>
            </a:pPr>
            <a:r>
              <a:rPr lang="uk-UA" sz="3600" b="1" dirty="0" smtClean="0"/>
              <a:t>«Слава Спасителю, слава Спасителю,</a:t>
            </a:r>
          </a:p>
          <a:p>
            <a:pPr>
              <a:buNone/>
            </a:pPr>
            <a:r>
              <a:rPr lang="uk-UA" sz="3600" b="1" dirty="0" smtClean="0"/>
              <a:t>Слава Спасителю, слава Христу,</a:t>
            </a:r>
          </a:p>
          <a:p>
            <a:pPr>
              <a:buNone/>
            </a:pPr>
            <a:r>
              <a:rPr lang="uk-UA" sz="3600" b="1" dirty="0" smtClean="0"/>
              <a:t>Слава Христу!»</a:t>
            </a:r>
            <a:endParaRPr lang="ru-RU" sz="36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endParaRPr lang="uk-UA" b="1" dirty="0" smtClean="0"/>
          </a:p>
          <a:p>
            <a:pPr>
              <a:buNone/>
            </a:pPr>
            <a:r>
              <a:rPr lang="uk-UA" sz="4000" b="1" dirty="0" smtClean="0"/>
              <a:t>Слава  Спасителю, слава Спасителю,</a:t>
            </a:r>
          </a:p>
          <a:p>
            <a:pPr>
              <a:buNone/>
            </a:pPr>
            <a:r>
              <a:rPr lang="uk-UA" sz="4000" b="1" dirty="0" smtClean="0"/>
              <a:t>Слава Спасителю, слава Христу.</a:t>
            </a:r>
            <a:endParaRPr lang="ru-RU" sz="4000" b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ПРИСПІВ: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90" y="857238"/>
            <a:ext cx="8786842" cy="3643338"/>
          </a:xfrm>
        </p:spPr>
        <p:txBody>
          <a:bodyPr/>
          <a:lstStyle/>
          <a:p>
            <a:pPr>
              <a:buNone/>
            </a:pPr>
            <a:r>
              <a:rPr lang="uk-UA" sz="3600" b="1" dirty="0" smtClean="0"/>
              <a:t>Хочеться з ангельським </a:t>
            </a:r>
          </a:p>
          <a:p>
            <a:pPr>
              <a:buNone/>
            </a:pPr>
            <a:r>
              <a:rPr lang="uk-UA" sz="3600" b="1" dirty="0"/>
              <a:t>С</a:t>
            </a:r>
            <a:r>
              <a:rPr lang="uk-UA" sz="3600" b="1" dirty="0" smtClean="0"/>
              <a:t>півом з</a:t>
            </a:r>
            <a:r>
              <a:rPr lang="en-US" sz="3600" b="1" dirty="0" smtClean="0"/>
              <a:t>’</a:t>
            </a:r>
            <a:r>
              <a:rPr lang="uk-UA" sz="3600" b="1" dirty="0" smtClean="0"/>
              <a:t>єднатися.</a:t>
            </a:r>
          </a:p>
          <a:p>
            <a:pPr>
              <a:buNone/>
            </a:pPr>
            <a:r>
              <a:rPr lang="uk-UA" sz="3600" b="1" dirty="0" smtClean="0"/>
              <a:t>Хай він підноситься у небеса, у небеса.</a:t>
            </a:r>
          </a:p>
          <a:p>
            <a:pPr>
              <a:buNone/>
            </a:pPr>
            <a:r>
              <a:rPr lang="uk-UA" sz="3600" b="1" dirty="0" smtClean="0"/>
              <a:t>Духом відродженим, сповненим радості,</a:t>
            </a:r>
          </a:p>
          <a:p>
            <a:pPr>
              <a:buNone/>
            </a:pPr>
            <a:r>
              <a:rPr lang="uk-UA" sz="3600" b="1" dirty="0" smtClean="0"/>
              <a:t>Богу єдиному слава моя, слава моя!</a:t>
            </a: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031987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endParaRPr lang="uk-UA" b="1" dirty="0" smtClean="0"/>
          </a:p>
          <a:p>
            <a:pPr>
              <a:buNone/>
            </a:pPr>
            <a:r>
              <a:rPr lang="uk-UA" sz="4000" b="1" dirty="0" smtClean="0"/>
              <a:t>Слава  Спасителю, слава Спасителю,</a:t>
            </a:r>
          </a:p>
          <a:p>
            <a:pPr>
              <a:buNone/>
            </a:pPr>
            <a:r>
              <a:rPr lang="uk-UA" sz="4000" b="1" dirty="0" smtClean="0"/>
              <a:t>Слава Спасителю, слава Христу.</a:t>
            </a:r>
            <a:endParaRPr lang="ru-RU" sz="4000" b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ПРИСПІВ: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3454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dirty="0" smtClean="0"/>
              <a:t>3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28628" y="857238"/>
            <a:ext cx="8572528" cy="4286262"/>
          </a:xfrm>
        </p:spPr>
        <p:txBody>
          <a:bodyPr/>
          <a:lstStyle/>
          <a:p>
            <a:pPr>
              <a:buNone/>
            </a:pPr>
            <a:r>
              <a:rPr lang="uk-UA" sz="3600" b="1" dirty="0" smtClean="0"/>
              <a:t>Церква з надією нині очікує,</a:t>
            </a:r>
          </a:p>
          <a:p>
            <a:pPr>
              <a:buNone/>
            </a:pPr>
            <a:r>
              <a:rPr lang="uk-UA" sz="3600" b="1" dirty="0" smtClean="0"/>
              <a:t>Як в славі з</a:t>
            </a:r>
            <a:r>
              <a:rPr lang="en-US" sz="3600" b="1" dirty="0" smtClean="0"/>
              <a:t>’</a:t>
            </a:r>
            <a:r>
              <a:rPr lang="uk-UA" sz="3600" b="1" dirty="0" smtClean="0"/>
              <a:t>явиться </a:t>
            </a:r>
          </a:p>
          <a:p>
            <a:pPr>
              <a:buNone/>
            </a:pPr>
            <a:r>
              <a:rPr lang="uk-UA" sz="3600" b="1" dirty="0"/>
              <a:t>В</a:t>
            </a:r>
            <a:r>
              <a:rPr lang="uk-UA" sz="3600" b="1" dirty="0" smtClean="0"/>
              <a:t>ічний наш Бог, вічний наш Бог.</a:t>
            </a:r>
          </a:p>
          <a:p>
            <a:pPr>
              <a:buNone/>
            </a:pPr>
            <a:r>
              <a:rPr lang="uk-UA" sz="3600" b="1" dirty="0" smtClean="0"/>
              <a:t>Скоро вже Він гряде,  вірних усіх введе</a:t>
            </a:r>
          </a:p>
          <a:p>
            <a:pPr>
              <a:buNone/>
            </a:pPr>
            <a:r>
              <a:rPr lang="uk-UA" sz="3600" b="1" dirty="0" smtClean="0"/>
              <a:t>У сонцесяйний Свій дивний чертог,</a:t>
            </a:r>
          </a:p>
          <a:p>
            <a:pPr>
              <a:buNone/>
            </a:pPr>
            <a:r>
              <a:rPr lang="uk-UA" sz="3600" b="1" dirty="0" smtClean="0"/>
              <a:t>Дивний чертог.</a:t>
            </a: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782744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>
              <a:buNone/>
            </a:pPr>
            <a:endParaRPr lang="uk-UA" b="1" dirty="0" smtClean="0"/>
          </a:p>
          <a:p>
            <a:pPr>
              <a:buNone/>
            </a:pPr>
            <a:r>
              <a:rPr lang="uk-UA" sz="4000" b="1" dirty="0" smtClean="0"/>
              <a:t>Слава  Спасителю, слава Спасителю,</a:t>
            </a:r>
          </a:p>
          <a:p>
            <a:pPr>
              <a:buNone/>
            </a:pPr>
            <a:r>
              <a:rPr lang="uk-UA" sz="4000" b="1" dirty="0" smtClean="0"/>
              <a:t>Слава Спасителю, слава Христу.</a:t>
            </a:r>
            <a:endParaRPr lang="ru-RU" sz="4000" b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ПРИСПІВ: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3454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4900" b="1" dirty="0" smtClean="0"/>
              <a:t/>
            </a:r>
            <a:br>
              <a:rPr lang="uk-UA" sz="4900" b="1" dirty="0" smtClean="0"/>
            </a:br>
            <a:r>
              <a:rPr lang="uk-UA" sz="4900" b="1" dirty="0" smtClean="0"/>
              <a:t>№ 13 </a:t>
            </a:r>
            <a:r>
              <a:rPr lang="uk-UA" sz="4000" u="sng" dirty="0" smtClean="0"/>
              <a:t/>
            </a:r>
            <a:br>
              <a:rPr lang="uk-UA" sz="4000" u="sng" dirty="0" smtClean="0"/>
            </a:br>
            <a:r>
              <a:rPr lang="uk-UA" sz="6600" dirty="0" smtClean="0"/>
              <a:t/>
            </a:r>
            <a:br>
              <a:rPr lang="uk-UA" sz="6600" dirty="0" smtClean="0"/>
            </a:br>
            <a:r>
              <a:rPr lang="uk-UA" sz="6000" b="1" dirty="0" smtClean="0"/>
              <a:t>АНГЕЛИ  В  НЕБІ  ГОСПОДА  СЛАВЛЯТЬ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dirty="0" smtClean="0"/>
              <a:t>«НОВА  ПІСНЯ»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484197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69</TotalTime>
  <Words>151</Words>
  <Application>Microsoft Office PowerPoint</Application>
  <PresentationFormat>Экран (16:9)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 № 13   АНГЕЛИ  В  НЕБІ  ГОСПОДА  СЛАВЛЯТЬ </vt:lpstr>
      <vt:lpstr>1</vt:lpstr>
      <vt:lpstr>ПРИСПІВ:</vt:lpstr>
      <vt:lpstr>2</vt:lpstr>
      <vt:lpstr>ПРИСПІВ:</vt:lpstr>
      <vt:lpstr>3</vt:lpstr>
      <vt:lpstr>ПРИСПІВ:</vt:lpstr>
      <vt:lpstr> № 13   АНГЕЛИ  В  НЕБІ  ГОСПОДА  СЛАВЛЯТЬ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29</cp:revision>
  <dcterms:created xsi:type="dcterms:W3CDTF">2010-04-24T14:59:58Z</dcterms:created>
  <dcterms:modified xsi:type="dcterms:W3CDTF">2018-08-31T08:20:02Z</dcterms:modified>
</cp:coreProperties>
</file>