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3" r:id="rId6"/>
    <p:sldId id="260" r:id="rId7"/>
    <p:sldId id="264" r:id="rId8"/>
    <p:sldId id="265" r:id="rId9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90" d="100"/>
          <a:sy n="90" d="100"/>
        </p:scale>
        <p:origin x="-510" y="-10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0008BF-8D3D-4A6F-B44B-54EA803FF4DC}" type="datetimeFigureOut">
              <a:rPr lang="ru-RU" smtClean="0"/>
              <a:pPr/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BEBDFB-C5C8-45D1-8F7C-E5F41A090E7C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12173"/>
            <a:ext cx="7772400" cy="1102519"/>
          </a:xfrm>
        </p:spPr>
        <p:txBody>
          <a:bodyPr>
            <a:noAutofit/>
          </a:bodyPr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№42</a:t>
            </a:r>
            <a:br>
              <a:rPr lang="uk-UA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 </a:t>
            </a:r>
            <a:br>
              <a:rPr lang="uk-UA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>ВІН  НА  МЕНЕ ЧЕКАВ</a:t>
            </a:r>
            <a:br>
              <a:rPr lang="uk-UA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2800" b="1" dirty="0" smtClean="0">
                <a:latin typeface="Times New Roman" pitchFamily="18" charset="0"/>
                <a:cs typeface="Times New Roman" pitchFamily="18" charset="0"/>
              </a:rPr>
              <a:t>«НОВА  ПІСНЯ»</a:t>
            </a:r>
            <a:r>
              <a:rPr lang="uk-UA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b="1" dirty="0" smtClean="0">
                <a:latin typeface="Times New Roman" pitchFamily="18" charset="0"/>
                <a:cs typeface="Times New Roman" pitchFamily="18" charset="0"/>
              </a:rPr>
            </a:b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1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951571"/>
            <a:ext cx="9144000" cy="3643052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Спокою часто шукав я в </a:t>
            </a: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марноті земній</a:t>
            </a: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,</a:t>
            </a:r>
          </a:p>
          <a:p>
            <a:pPr>
              <a:buNone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Причину невдач всіх моїх я не бачив </a:t>
            </a: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в собі</a:t>
            </a: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Розвагами світу хотів я заповнить життя,</a:t>
            </a:r>
          </a:p>
          <a:p>
            <a:pPr>
              <a:buNone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А Він все хотів так мене </a:t>
            </a:r>
            <a:r>
              <a:rPr lang="uk-UA" sz="4000" dirty="0" err="1" smtClean="0">
                <a:latin typeface="Times New Roman" pitchFamily="18" charset="0"/>
                <a:cs typeface="Times New Roman" pitchFamily="18" charset="0"/>
              </a:rPr>
              <a:t>врятувать</a:t>
            </a: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 від гріха.</a:t>
            </a:r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Приспів: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547664" y="1200151"/>
            <a:ext cx="7139136" cy="3394472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Він на мене чекав,</a:t>
            </a:r>
          </a:p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Він на мене чекав</a:t>
            </a:r>
          </a:p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Я життя марнував, </a:t>
            </a:r>
          </a:p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А Він мене чекав.</a:t>
            </a:r>
            <a:endParaRPr lang="ru-RU" sz="6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6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>
                <a:latin typeface="Times New Roman" pitchFamily="18" charset="0"/>
                <a:cs typeface="Times New Roman" pitchFamily="18" charset="0"/>
              </a:rPr>
              <a:t>2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897565"/>
            <a:ext cx="9144000" cy="3697058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Більше не буду блукати я в світі гріха</a:t>
            </a: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,</a:t>
            </a:r>
          </a:p>
          <a:p>
            <a:pPr>
              <a:buNone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У Спасі моїм я знайшов весь зміст мого життя.</a:t>
            </a:r>
          </a:p>
          <a:p>
            <a:pPr>
              <a:buNone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Я буду щоденно у волі Його </a:t>
            </a:r>
            <a:r>
              <a:rPr lang="uk-UA" sz="4000" dirty="0" err="1" smtClean="0">
                <a:latin typeface="Times New Roman" pitchFamily="18" charset="0"/>
                <a:cs typeface="Times New Roman" pitchFamily="18" charset="0"/>
              </a:rPr>
              <a:t>пробувать</a:t>
            </a: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uk-UA" sz="4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Жаль тільки того, що Він мене так довго чекав.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Приспів: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547664" y="1200151"/>
            <a:ext cx="7139136" cy="3394472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Він на мене чекав,</a:t>
            </a:r>
          </a:p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Він на мене чекав</a:t>
            </a:r>
          </a:p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Я життя марнував, </a:t>
            </a:r>
          </a:p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А Він мене чекав.</a:t>
            </a:r>
            <a:endParaRPr lang="ru-RU" sz="6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6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3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951571"/>
            <a:ext cx="9144000" cy="3643052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Друже, іди, не вагайся до свого Отця.</a:t>
            </a:r>
          </a:p>
          <a:p>
            <a:pPr>
              <a:buNone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Він ревно чекає, а ти все блукаєш в світах.</a:t>
            </a:r>
          </a:p>
          <a:p>
            <a:pPr>
              <a:buNone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Прийди як до батька приходить слухняне дитя.</a:t>
            </a:r>
          </a:p>
          <a:p>
            <a:pPr>
              <a:buNone/>
            </a:pP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І в Його обіймах ти знайдеш щасливе життя.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Приспів: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547664" y="1200151"/>
            <a:ext cx="7139136" cy="3394472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Він на мене чекав,</a:t>
            </a:r>
          </a:p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Він на мене чекав</a:t>
            </a:r>
          </a:p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Я життя марнував, </a:t>
            </a:r>
          </a:p>
          <a:p>
            <a:pPr>
              <a:buNone/>
            </a:pPr>
            <a:r>
              <a:rPr lang="uk-UA" sz="6000" dirty="0" smtClean="0">
                <a:latin typeface="Times New Roman" pitchFamily="18" charset="0"/>
                <a:cs typeface="Times New Roman" pitchFamily="18" charset="0"/>
              </a:rPr>
              <a:t>А Він мене чекав.</a:t>
            </a:r>
            <a:endParaRPr lang="ru-RU" sz="6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6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№42</a:t>
            </a:r>
            <a:br>
              <a:rPr lang="uk-UA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4000" dirty="0" smtClean="0">
                <a:latin typeface="Times New Roman" pitchFamily="18" charset="0"/>
                <a:cs typeface="Times New Roman" pitchFamily="18" charset="0"/>
              </a:rPr>
              <a:t> </a:t>
            </a:r>
            <a:br>
              <a:rPr lang="uk-UA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4000" b="1" dirty="0" smtClean="0">
                <a:latin typeface="Times New Roman" pitchFamily="18" charset="0"/>
                <a:cs typeface="Times New Roman" pitchFamily="18" charset="0"/>
              </a:rPr>
              <a:t>ВІН  НА  МЕНЕ ЧЕКАВ</a:t>
            </a:r>
            <a:br>
              <a:rPr lang="uk-UA" sz="40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40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40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2800" b="1" dirty="0" smtClean="0">
                <a:latin typeface="Times New Roman" pitchFamily="18" charset="0"/>
                <a:cs typeface="Times New Roman" pitchFamily="18" charset="0"/>
              </a:rPr>
              <a:t>«НОВА ПІСНЯ»</a:t>
            </a:r>
            <a:endParaRPr lang="ru-RU" sz="2800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036285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179</Words>
  <Application>Microsoft Office PowerPoint</Application>
  <PresentationFormat>Экран (16:9)</PresentationFormat>
  <Paragraphs>32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Тема Office</vt:lpstr>
      <vt:lpstr>№42   ВІН  НА  МЕНЕ ЧЕКАВ  «НОВА  ПІСНЯ» </vt:lpstr>
      <vt:lpstr>1</vt:lpstr>
      <vt:lpstr>Приспів:</vt:lpstr>
      <vt:lpstr>2</vt:lpstr>
      <vt:lpstr>Приспів:</vt:lpstr>
      <vt:lpstr>3</vt:lpstr>
      <vt:lpstr>Приспів:</vt:lpstr>
      <vt:lpstr>№42   ВІН  НА  МЕНЕ ЧЕКАВ  «НОВА ПІСНЯ»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24 Він на мене чекав</dc:title>
  <dc:creator>Оператор</dc:creator>
  <cp:lastModifiedBy>Сергей Литовченко</cp:lastModifiedBy>
  <cp:revision>5</cp:revision>
  <dcterms:created xsi:type="dcterms:W3CDTF">2016-02-27T14:35:37Z</dcterms:created>
  <dcterms:modified xsi:type="dcterms:W3CDTF">2018-08-31T09:01:36Z</dcterms:modified>
</cp:coreProperties>
</file>

<file path=docProps/thumbnail.jpeg>
</file>