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4" r:id="rId4"/>
    <p:sldId id="262" r:id="rId5"/>
    <p:sldId id="265" r:id="rId6"/>
    <p:sldId id="260" r:id="rId7"/>
    <p:sldId id="266" r:id="rId8"/>
    <p:sldId id="267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C6BE-0331-4CDB-AD8E-40A79AF739C2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0CD-FE2F-4049-B24C-42AB40F9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A54C-AA76-4250-B784-3DEFC9BEA43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1850-8FEB-49EC-9711-A8475316A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1BF-488C-451A-9F36-A59ECA5A9483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276E-D7BB-48A1-B544-71836E383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3ACC0-BD64-4254-A135-1E9406F91175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7CDE-49DC-48A6-B7C3-FCD82F73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9D30A-8422-451D-B0DA-EEBA0C46B4B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DFEA-8156-40BD-93F1-D96FD34FB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FE9E-4877-458B-8E5E-ABF74319646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B4F6-319C-47A1-81C5-3E1131D85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3AC-B6D3-4D32-AD5A-AAB4EE96D4AA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87EF2-C74B-45DD-9071-111036B7F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80CF-9F1F-44C1-9C04-CB1F5656496B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3243-6E97-4835-A132-B4B485F4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B5DC-BBD4-4399-9322-2DF5582D71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0B8-3386-4948-ACC7-C5D8A68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3DC3D-8F97-43AF-9C60-CE692BDE8FD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FEDE-DBC9-4B92-9BC3-0EA206B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E8EA-849D-4839-A896-4EF31A8CA27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7F1C-2E3F-4CDD-8A0D-C8820EC3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E3D3E-B974-48C6-B21F-5F7EFD1261C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E928A-BBE6-4BBF-8B39-18EE01DB2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0"/>
            <a:ext cx="8429625" cy="2411428"/>
          </a:xfrm>
        </p:spPr>
        <p:txBody>
          <a:bodyPr/>
          <a:lstStyle/>
          <a:p>
            <a:pPr eaLnBrk="1" hangingPunct="1"/>
            <a:r>
              <a:rPr lang="ru-RU" dirty="0" smtClean="0"/>
              <a:t>№2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ВСІ ВПЕРЕД, В НЕБЕСА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500444"/>
            <a:ext cx="6343650" cy="1071571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700" dirty="0" smtClean="0"/>
              <a:t>(</a:t>
            </a:r>
            <a:r>
              <a:rPr lang="uk-UA" sz="2700" dirty="0" err="1" smtClean="0"/>
              <a:t>ПС</a:t>
            </a:r>
            <a:r>
              <a:rPr lang="uk-UA" sz="2700" dirty="0" smtClean="0"/>
              <a:t> №392</a:t>
            </a:r>
            <a:r>
              <a:rPr lang="ru-RU" sz="2700" dirty="0" smtClean="0"/>
              <a:t>   «Стройно шествуем»)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smtClean="0"/>
              <a:t>1</a:t>
            </a:r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28596" y="857250"/>
            <a:ext cx="8501090" cy="307182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000" dirty="0" smtClean="0"/>
              <a:t>Ми вперед </a:t>
            </a:r>
            <a:r>
              <a:rPr lang="ru-RU" sz="4000" dirty="0" err="1" smtClean="0"/>
              <a:t>йдемо</a:t>
            </a:r>
            <a:r>
              <a:rPr lang="ru-RU" sz="4000" dirty="0" smtClean="0"/>
              <a:t>, у </a:t>
            </a:r>
            <a:r>
              <a:rPr lang="ru-RU" sz="4000" dirty="0" err="1" smtClean="0"/>
              <a:t>місто</a:t>
            </a:r>
            <a:r>
              <a:rPr lang="ru-RU" sz="4000" dirty="0" smtClean="0"/>
              <a:t> Ханаан,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В край небесний, де тече ріка Йордан,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Де царює мир і де нема гріха, -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Там зустрінемо Христа.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42876" y="428610"/>
            <a:ext cx="8929718" cy="4714890"/>
          </a:xfrm>
        </p:spPr>
        <p:txBody>
          <a:bodyPr/>
          <a:lstStyle/>
          <a:p>
            <a:pPr>
              <a:buNone/>
            </a:pPr>
            <a:r>
              <a:rPr lang="uk-UA" sz="3600" dirty="0" smtClean="0"/>
              <a:t>Всі вперед! Всі вперед! В небеса! В небеса!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В дивний край, в дивний край 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Прагне так душа моя!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В ті оселі, де не буде гірких сліз,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Де царює на престолі сам Христос.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Скоро ми в Господню славу </a:t>
            </a:r>
            <a:r>
              <a:rPr lang="uk-UA" sz="3600" dirty="0" err="1" smtClean="0"/>
              <a:t>увійдем</a:t>
            </a:r>
            <a:r>
              <a:rPr lang="uk-UA" sz="3600" dirty="0" smtClean="0"/>
              <a:t>,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І хвалу Йому </a:t>
            </a:r>
            <a:r>
              <a:rPr lang="uk-UA" sz="3600" dirty="0" err="1" smtClean="0"/>
              <a:t>принесем</a:t>
            </a:r>
            <a:r>
              <a:rPr lang="uk-UA" sz="3600" dirty="0" smtClean="0"/>
              <a:t>.</a:t>
            </a:r>
            <a:endParaRPr lang="ru-RU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2</a:t>
            </a:r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85813"/>
            <a:ext cx="9144000" cy="43576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smtClean="0"/>
              <a:t>Хоч важкий, тернистий шлях у небеса,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Та веде вперед нас Господа рука.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І не страшно йти, бо Він мій вірний щит,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Бог від злого захистить.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85752" y="428610"/>
            <a:ext cx="8929718" cy="4714890"/>
          </a:xfrm>
        </p:spPr>
        <p:txBody>
          <a:bodyPr/>
          <a:lstStyle/>
          <a:p>
            <a:pPr>
              <a:buNone/>
            </a:pPr>
            <a:r>
              <a:rPr lang="uk-UA" sz="3600" dirty="0" smtClean="0"/>
              <a:t>Всі вперед! Всі вперед! В небеса! В небеса!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В дивний край, в дивний край 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Прагне так душа моя!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В ті оселі, де не буде гірких сліз,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Де царює на престолі сам Христос.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Скоро ми в Господню славу </a:t>
            </a:r>
            <a:r>
              <a:rPr lang="uk-UA" sz="3600" dirty="0" err="1" smtClean="0"/>
              <a:t>увійдем</a:t>
            </a:r>
            <a:r>
              <a:rPr lang="uk-UA" sz="3600" dirty="0" smtClean="0"/>
              <a:t>,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І хвалу Йому </a:t>
            </a:r>
            <a:r>
              <a:rPr lang="uk-UA" sz="3600" dirty="0" err="1" smtClean="0"/>
              <a:t>принесем</a:t>
            </a:r>
            <a:r>
              <a:rPr lang="uk-UA" sz="3600" dirty="0" smtClean="0"/>
              <a:t>.</a:t>
            </a:r>
            <a:endParaRPr lang="ru-RU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3</a:t>
            </a:r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14314" y="857250"/>
            <a:ext cx="8786842" cy="328613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000" dirty="0" smtClean="0"/>
              <a:t>Укріпіться духом і вперед ідіть,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Скоро прийде та щаслива, світла мить: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Ми ввійдемо  в вічну славу в небеса,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Там зустрінемо Христа.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14314" y="428610"/>
            <a:ext cx="8786842" cy="4714890"/>
          </a:xfrm>
        </p:spPr>
        <p:txBody>
          <a:bodyPr/>
          <a:lstStyle/>
          <a:p>
            <a:pPr>
              <a:buNone/>
            </a:pPr>
            <a:r>
              <a:rPr lang="uk-UA" sz="3600" dirty="0" smtClean="0"/>
              <a:t>Всі вперед! Всі вперед! В небеса! В небеса!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В дивний край, в дивний край 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Прагне так душа моя!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В ті оселі, де не буде гірких сліз,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Де царює на престолі сам Христос.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Скоро ми в Господню славу </a:t>
            </a:r>
            <a:r>
              <a:rPr lang="uk-UA" sz="3600" dirty="0" err="1" smtClean="0"/>
              <a:t>увійдем</a:t>
            </a:r>
            <a:r>
              <a:rPr lang="uk-UA" sz="3600" dirty="0" smtClean="0"/>
              <a:t>,</a:t>
            </a:r>
          </a:p>
          <a:p>
            <a:pPr>
              <a:buFont typeface="Arial" charset="0"/>
              <a:buNone/>
            </a:pPr>
            <a:r>
              <a:rPr lang="uk-UA" sz="3600" dirty="0" smtClean="0"/>
              <a:t>І хвалу Йому </a:t>
            </a:r>
            <a:r>
              <a:rPr lang="uk-UA" sz="3600" dirty="0" err="1" smtClean="0"/>
              <a:t>принесем</a:t>
            </a:r>
            <a:r>
              <a:rPr lang="uk-UA" sz="3600" dirty="0" smtClean="0"/>
              <a:t>.</a:t>
            </a:r>
            <a:endParaRPr lang="ru-RU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785932"/>
            <a:ext cx="8429625" cy="1054106"/>
          </a:xfrm>
        </p:spPr>
        <p:txBody>
          <a:bodyPr/>
          <a:lstStyle/>
          <a:p>
            <a:pPr eaLnBrk="1" hangingPunct="1"/>
            <a:r>
              <a:rPr lang="uk-UA" sz="6600" dirty="0" smtClean="0"/>
              <a:t>Всі вперед, в небеса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143387"/>
            <a:ext cx="6343650" cy="42862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err="1" smtClean="0"/>
              <a:t>Псалм</a:t>
            </a:r>
            <a:r>
              <a:rPr lang="ru-RU" dirty="0" err="1" smtClean="0"/>
              <a:t>ы</a:t>
            </a:r>
            <a:r>
              <a:rPr lang="ru-RU" dirty="0" smtClean="0"/>
              <a:t> Сиона     «Стройно шествуем»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66</TotalTime>
  <Words>281</Words>
  <Application>Microsoft Office PowerPoint</Application>
  <PresentationFormat>Экран (16:9)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- ПІСНІ НАДІЇ</vt:lpstr>
      <vt:lpstr>№2  ВСІ ВПЕРЕД, В НЕБЕСА </vt:lpstr>
      <vt:lpstr>1</vt:lpstr>
      <vt:lpstr>Приспів:</vt:lpstr>
      <vt:lpstr>2</vt:lpstr>
      <vt:lpstr>Приспів:</vt:lpstr>
      <vt:lpstr>3</vt:lpstr>
      <vt:lpstr>Приспів:</vt:lpstr>
      <vt:lpstr>Всі вперед, в небеса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30</cp:revision>
  <dcterms:created xsi:type="dcterms:W3CDTF">2010-04-24T14:59:58Z</dcterms:created>
  <dcterms:modified xsi:type="dcterms:W3CDTF">2018-08-31T09:08:56Z</dcterms:modified>
</cp:coreProperties>
</file>