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0" r:id="rId6"/>
    <p:sldId id="265" r:id="rId7"/>
    <p:sldId id="266" r:id="rId8"/>
    <p:sldId id="267" r:id="rId9"/>
    <p:sldId id="268" r:id="rId10"/>
    <p:sldId id="269" r:id="rId11"/>
    <p:sldId id="270" r:id="rId12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214297"/>
            <a:ext cx="8429625" cy="262574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sz="4900" b="1" dirty="0" smtClean="0"/>
              <a:t>№ 12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700" b="1" dirty="0" smtClean="0"/>
              <a:t>АЛІЛУЯ!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«</a:t>
            </a:r>
            <a:r>
              <a:rPr lang="uk-UA" sz="4000" dirty="0" smtClean="0"/>
              <a:t>НОВА  ПІСНЯ</a:t>
            </a:r>
            <a:r>
              <a:rPr lang="uk-UA" dirty="0" smtClean="0"/>
              <a:t>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 algn="ctr">
              <a:buNone/>
            </a:pPr>
            <a:r>
              <a:rPr lang="uk-UA" sz="4000" b="1" dirty="0" smtClean="0"/>
              <a:t>ПРИСПІВ:</a:t>
            </a:r>
          </a:p>
          <a:p>
            <a:pPr algn="ctr">
              <a:buNone/>
            </a:pPr>
            <a:endParaRPr lang="uk-UA" sz="4000" b="1" dirty="0" smtClean="0"/>
          </a:p>
          <a:p>
            <a:pPr algn="ctr">
              <a:buNone/>
            </a:pPr>
            <a:r>
              <a:rPr lang="uk-UA" sz="4000" b="1" dirty="0" smtClean="0"/>
              <a:t>Алілуя, </a:t>
            </a:r>
            <a:r>
              <a:rPr lang="uk-UA" sz="4000" b="1" dirty="0" err="1"/>
              <a:t>а</a:t>
            </a:r>
            <a:r>
              <a:rPr lang="uk-UA" sz="4000" b="1" dirty="0" err="1" smtClean="0"/>
              <a:t>лілуя</a:t>
            </a:r>
            <a:r>
              <a:rPr lang="uk-UA" sz="4000" b="1" dirty="0" smtClean="0"/>
              <a:t>, </a:t>
            </a:r>
            <a:r>
              <a:rPr lang="uk-UA" sz="4000" b="1" dirty="0" err="1" smtClean="0"/>
              <a:t>алілуя</a:t>
            </a:r>
            <a:r>
              <a:rPr lang="uk-UA" sz="4000" b="1" dirty="0" smtClean="0"/>
              <a:t>!</a:t>
            </a:r>
          </a:p>
          <a:p>
            <a:pPr algn="ctr">
              <a:buNone/>
            </a:pPr>
            <a:r>
              <a:rPr lang="uk-UA" sz="4000" b="1" dirty="0" smtClean="0"/>
              <a:t>Алілуя, </a:t>
            </a:r>
            <a:r>
              <a:rPr lang="uk-UA" sz="4000" b="1" dirty="0" err="1" smtClean="0"/>
              <a:t>алілуя</a:t>
            </a:r>
            <a:r>
              <a:rPr lang="uk-UA" sz="4000" b="1" dirty="0" smtClean="0"/>
              <a:t>, алілуя!</a:t>
            </a:r>
          </a:p>
        </p:txBody>
      </p:sp>
    </p:spTree>
    <p:extLst>
      <p:ext uri="{BB962C8B-B14F-4D97-AF65-F5344CB8AC3E}">
        <p14:creationId xmlns:p14="http://schemas.microsoft.com/office/powerpoint/2010/main" xmlns="" val="30943500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214297"/>
            <a:ext cx="8429625" cy="262574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u="sng" dirty="0" smtClean="0"/>
              <a:t/>
            </a:r>
            <a:br>
              <a:rPr lang="uk-UA" u="sng" dirty="0" smtClean="0"/>
            </a:br>
            <a:r>
              <a:rPr lang="uk-UA" sz="4900" b="1" dirty="0" smtClean="0"/>
              <a:t>№ 12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700" b="1" dirty="0" smtClean="0"/>
              <a:t>АЛІЛУЯ!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«</a:t>
            </a:r>
            <a:r>
              <a:rPr lang="uk-UA" sz="4000" dirty="0" smtClean="0"/>
              <a:t>НОВА  ПІСНЯ</a:t>
            </a:r>
            <a:r>
              <a:rPr lang="uk-UA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27458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 algn="ctr">
              <a:buNone/>
            </a:pPr>
            <a:r>
              <a:rPr lang="uk-UA" sz="4000" b="1" dirty="0" smtClean="0"/>
              <a:t>ПРИСПІВ:</a:t>
            </a:r>
          </a:p>
          <a:p>
            <a:pPr algn="ctr">
              <a:buNone/>
            </a:pPr>
            <a:endParaRPr lang="uk-UA" sz="4000" b="1" dirty="0" smtClean="0"/>
          </a:p>
          <a:p>
            <a:pPr algn="ctr">
              <a:buNone/>
            </a:pPr>
            <a:r>
              <a:rPr lang="uk-UA" sz="4000" b="1" dirty="0" smtClean="0"/>
              <a:t>Алілуя, </a:t>
            </a:r>
            <a:r>
              <a:rPr lang="uk-UA" sz="4000" b="1" dirty="0" err="1"/>
              <a:t>а</a:t>
            </a:r>
            <a:r>
              <a:rPr lang="uk-UA" sz="4000" b="1" dirty="0" err="1" smtClean="0"/>
              <a:t>лілуя</a:t>
            </a:r>
            <a:r>
              <a:rPr lang="uk-UA" sz="4000" b="1" dirty="0" smtClean="0"/>
              <a:t>, </a:t>
            </a:r>
            <a:r>
              <a:rPr lang="uk-UA" sz="4000" b="1" dirty="0" err="1" smtClean="0"/>
              <a:t>алілуя</a:t>
            </a:r>
            <a:r>
              <a:rPr lang="uk-UA" sz="4000" b="1" dirty="0" smtClean="0"/>
              <a:t>!</a:t>
            </a:r>
          </a:p>
          <a:p>
            <a:pPr algn="ctr">
              <a:buNone/>
            </a:pPr>
            <a:r>
              <a:rPr lang="uk-UA" sz="4000" b="1" dirty="0" smtClean="0"/>
              <a:t>Алілуя, </a:t>
            </a:r>
            <a:r>
              <a:rPr lang="uk-UA" sz="4000" b="1" dirty="0" err="1" smtClean="0"/>
              <a:t>алілуя</a:t>
            </a:r>
            <a:r>
              <a:rPr lang="uk-UA" sz="4000" b="1" dirty="0" smtClean="0"/>
              <a:t>, алілуя!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1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714380" y="785800"/>
            <a:ext cx="8215338" cy="4357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800" b="1" dirty="0" smtClean="0"/>
              <a:t>Славте всі Того, Хто милує</a:t>
            </a:r>
          </a:p>
          <a:p>
            <a:pPr>
              <a:buFont typeface="Arial" charset="0"/>
              <a:buNone/>
            </a:pPr>
            <a:r>
              <a:rPr lang="uk-UA" sz="4800" b="1" dirty="0" smtClean="0"/>
              <a:t>І прощає всякий гріх.</a:t>
            </a:r>
          </a:p>
          <a:p>
            <a:pPr>
              <a:buFont typeface="Arial" charset="0"/>
              <a:buNone/>
            </a:pPr>
            <a:r>
              <a:rPr lang="uk-UA" sz="4800" b="1" dirty="0" smtClean="0"/>
              <a:t>Хай співає рід </a:t>
            </a:r>
            <a:r>
              <a:rPr lang="uk-UA" sz="4800" b="1" dirty="0" err="1" smtClean="0"/>
              <a:t>Ізраїля</a:t>
            </a:r>
            <a:r>
              <a:rPr lang="uk-UA" sz="4800" b="1" dirty="0" smtClean="0"/>
              <a:t>,</a:t>
            </a:r>
          </a:p>
          <a:p>
            <a:pPr>
              <a:buFont typeface="Arial" charset="0"/>
              <a:buNone/>
            </a:pPr>
            <a:r>
              <a:rPr lang="uk-UA" sz="4800" b="1" dirty="0" smtClean="0"/>
              <a:t>Що любов Його – повік.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 algn="ctr">
              <a:buNone/>
            </a:pPr>
            <a:r>
              <a:rPr lang="uk-UA" sz="4000" b="1" dirty="0" smtClean="0"/>
              <a:t>ПРИСПІВ:</a:t>
            </a:r>
          </a:p>
          <a:p>
            <a:pPr algn="ctr">
              <a:buNone/>
            </a:pPr>
            <a:endParaRPr lang="uk-UA" sz="4000" b="1" dirty="0" smtClean="0"/>
          </a:p>
          <a:p>
            <a:pPr algn="ctr">
              <a:buNone/>
            </a:pPr>
            <a:r>
              <a:rPr lang="uk-UA" sz="4000" b="1" dirty="0" smtClean="0"/>
              <a:t>Алілуя, </a:t>
            </a:r>
            <a:r>
              <a:rPr lang="uk-UA" sz="4000" b="1" dirty="0" err="1"/>
              <a:t>а</a:t>
            </a:r>
            <a:r>
              <a:rPr lang="uk-UA" sz="4000" b="1" dirty="0" err="1" smtClean="0"/>
              <a:t>лілуя</a:t>
            </a:r>
            <a:r>
              <a:rPr lang="uk-UA" sz="4000" b="1" dirty="0" smtClean="0"/>
              <a:t>, </a:t>
            </a:r>
            <a:r>
              <a:rPr lang="uk-UA" sz="4000" b="1" dirty="0" err="1" smtClean="0"/>
              <a:t>алілуя</a:t>
            </a:r>
            <a:r>
              <a:rPr lang="uk-UA" sz="4000" b="1" dirty="0" smtClean="0"/>
              <a:t>!</a:t>
            </a:r>
          </a:p>
          <a:p>
            <a:pPr algn="ctr">
              <a:buNone/>
            </a:pPr>
            <a:r>
              <a:rPr lang="uk-UA" sz="4000" b="1" dirty="0" smtClean="0"/>
              <a:t>Алілуя, </a:t>
            </a:r>
            <a:r>
              <a:rPr lang="uk-UA" sz="4000" b="1" dirty="0" err="1" smtClean="0"/>
              <a:t>алілуя</a:t>
            </a:r>
            <a:r>
              <a:rPr lang="uk-UA" sz="4000" b="1" dirty="0" smtClean="0"/>
              <a:t>, алілуя!</a:t>
            </a:r>
          </a:p>
        </p:txBody>
      </p:sp>
    </p:spTree>
    <p:extLst>
      <p:ext uri="{BB962C8B-B14F-4D97-AF65-F5344CB8AC3E}">
        <p14:creationId xmlns:p14="http://schemas.microsoft.com/office/powerpoint/2010/main" xmlns="" val="3920311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2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714380" y="857238"/>
            <a:ext cx="8572528" cy="42862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Став моїм Він </a:t>
            </a:r>
            <a:r>
              <a:rPr lang="uk-UA" sz="4800" b="1" dirty="0" err="1" smtClean="0"/>
              <a:t>Відкупителем</a:t>
            </a:r>
            <a:r>
              <a:rPr lang="uk-UA" sz="4800" b="1" dirty="0" smtClean="0"/>
              <a:t>, </a:t>
            </a:r>
          </a:p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В Ньому – зміст мого життя.</a:t>
            </a:r>
          </a:p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З радістю </a:t>
            </a:r>
            <a:r>
              <a:rPr lang="uk-UA" sz="4800" b="1" dirty="0" err="1" smtClean="0"/>
              <a:t>Ім</a:t>
            </a:r>
            <a:r>
              <a:rPr lang="en-US" sz="4800" b="1" dirty="0" smtClean="0"/>
              <a:t>’</a:t>
            </a:r>
            <a:r>
              <a:rPr lang="uk-UA" sz="4800" b="1" dirty="0" smtClean="0"/>
              <a:t>я Спасителя</a:t>
            </a:r>
          </a:p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Буду величати я.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 algn="ctr">
              <a:buNone/>
            </a:pPr>
            <a:r>
              <a:rPr lang="uk-UA" sz="4000" b="1" dirty="0" smtClean="0"/>
              <a:t>ПРИСПІВ:</a:t>
            </a:r>
          </a:p>
          <a:p>
            <a:pPr algn="ctr">
              <a:buNone/>
            </a:pPr>
            <a:endParaRPr lang="uk-UA" sz="4000" b="1" dirty="0" smtClean="0"/>
          </a:p>
          <a:p>
            <a:pPr algn="ctr">
              <a:buNone/>
            </a:pPr>
            <a:r>
              <a:rPr lang="uk-UA" sz="4000" b="1" dirty="0" smtClean="0"/>
              <a:t>Алілуя, </a:t>
            </a:r>
            <a:r>
              <a:rPr lang="uk-UA" sz="4000" b="1" dirty="0" err="1"/>
              <a:t>а</a:t>
            </a:r>
            <a:r>
              <a:rPr lang="uk-UA" sz="4000" b="1" dirty="0" err="1" smtClean="0"/>
              <a:t>лілуя</a:t>
            </a:r>
            <a:r>
              <a:rPr lang="uk-UA" sz="4000" b="1" dirty="0" smtClean="0"/>
              <a:t>, </a:t>
            </a:r>
            <a:r>
              <a:rPr lang="uk-UA" sz="4000" b="1" dirty="0" err="1" smtClean="0"/>
              <a:t>алілуя</a:t>
            </a:r>
            <a:r>
              <a:rPr lang="uk-UA" sz="4000" b="1" dirty="0" smtClean="0"/>
              <a:t>!</a:t>
            </a:r>
          </a:p>
          <a:p>
            <a:pPr algn="ctr">
              <a:buNone/>
            </a:pPr>
            <a:r>
              <a:rPr lang="uk-UA" sz="4000" b="1" dirty="0" smtClean="0"/>
              <a:t>Алілуя, </a:t>
            </a:r>
            <a:r>
              <a:rPr lang="uk-UA" sz="4000" b="1" dirty="0" err="1" smtClean="0"/>
              <a:t>алілуя</a:t>
            </a:r>
            <a:r>
              <a:rPr lang="uk-UA" sz="4000" b="1" dirty="0" smtClean="0"/>
              <a:t>, алілуя!</a:t>
            </a:r>
          </a:p>
        </p:txBody>
      </p:sp>
    </p:spTree>
    <p:extLst>
      <p:ext uri="{BB962C8B-B14F-4D97-AF65-F5344CB8AC3E}">
        <p14:creationId xmlns:p14="http://schemas.microsoft.com/office/powerpoint/2010/main" xmlns="" val="19567829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 smtClean="0"/>
              <a:t>3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14282" y="857238"/>
            <a:ext cx="8858280" cy="385765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В час журби покличу Господа,-</a:t>
            </a:r>
          </a:p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Він почує голос мій,</a:t>
            </a:r>
          </a:p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В боротьбі мене підтримає.</a:t>
            </a:r>
          </a:p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Не злякаюсь ворогів.</a:t>
            </a:r>
          </a:p>
        </p:txBody>
      </p:sp>
    </p:spTree>
    <p:extLst>
      <p:ext uri="{BB962C8B-B14F-4D97-AF65-F5344CB8AC3E}">
        <p14:creationId xmlns:p14="http://schemas.microsoft.com/office/powerpoint/2010/main" xmlns="" val="22538634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857238"/>
            <a:ext cx="9144000" cy="4286262"/>
          </a:xfrm>
        </p:spPr>
        <p:txBody>
          <a:bodyPr/>
          <a:lstStyle/>
          <a:p>
            <a:pPr algn="ctr">
              <a:buNone/>
            </a:pPr>
            <a:r>
              <a:rPr lang="uk-UA" sz="4000" b="1" dirty="0" smtClean="0"/>
              <a:t>ПРИСПІВ:</a:t>
            </a:r>
          </a:p>
          <a:p>
            <a:pPr algn="ctr">
              <a:buNone/>
            </a:pPr>
            <a:endParaRPr lang="uk-UA" sz="4000" b="1" dirty="0" smtClean="0"/>
          </a:p>
          <a:p>
            <a:pPr algn="ctr">
              <a:buNone/>
            </a:pPr>
            <a:r>
              <a:rPr lang="uk-UA" sz="4000" b="1" dirty="0" smtClean="0"/>
              <a:t>Алілуя, </a:t>
            </a:r>
            <a:r>
              <a:rPr lang="uk-UA" sz="4000" b="1" dirty="0" err="1"/>
              <a:t>а</a:t>
            </a:r>
            <a:r>
              <a:rPr lang="uk-UA" sz="4000" b="1" dirty="0" err="1" smtClean="0"/>
              <a:t>лілуя</a:t>
            </a:r>
            <a:r>
              <a:rPr lang="uk-UA" sz="4000" b="1" dirty="0" smtClean="0"/>
              <a:t>, </a:t>
            </a:r>
            <a:r>
              <a:rPr lang="uk-UA" sz="4000" b="1" dirty="0" err="1" smtClean="0"/>
              <a:t>алілуя</a:t>
            </a:r>
            <a:r>
              <a:rPr lang="uk-UA" sz="4000" b="1" dirty="0" smtClean="0"/>
              <a:t>!</a:t>
            </a:r>
          </a:p>
          <a:p>
            <a:pPr algn="ctr">
              <a:buNone/>
            </a:pPr>
            <a:r>
              <a:rPr lang="uk-UA" sz="4000" b="1" dirty="0" smtClean="0"/>
              <a:t>Алілуя, </a:t>
            </a:r>
            <a:r>
              <a:rPr lang="uk-UA" sz="4000" b="1" dirty="0" err="1" smtClean="0"/>
              <a:t>алілуя</a:t>
            </a:r>
            <a:r>
              <a:rPr lang="uk-UA" sz="4000" b="1" dirty="0" smtClean="0"/>
              <a:t>, алілуя!</a:t>
            </a:r>
          </a:p>
        </p:txBody>
      </p:sp>
    </p:spTree>
    <p:extLst>
      <p:ext uri="{BB962C8B-B14F-4D97-AF65-F5344CB8AC3E}">
        <p14:creationId xmlns:p14="http://schemas.microsoft.com/office/powerpoint/2010/main" xmlns="" val="20232582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4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28628" y="857238"/>
            <a:ext cx="8572528" cy="3714776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Відчиняйте  двері   істини!</a:t>
            </a:r>
          </a:p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Сонце  правди  знов  зійде.</a:t>
            </a:r>
          </a:p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Хай  в ці  двері  всі,  хто вірує,</a:t>
            </a:r>
          </a:p>
          <a:p>
            <a:pPr eaLnBrk="1" hangingPunct="1">
              <a:buFont typeface="Arial" charset="0"/>
              <a:buNone/>
            </a:pPr>
            <a:r>
              <a:rPr lang="uk-UA" sz="4800" b="1" dirty="0" smtClean="0"/>
              <a:t>Із  подякою  ввійде!</a:t>
            </a:r>
          </a:p>
        </p:txBody>
      </p:sp>
    </p:spTree>
    <p:extLst>
      <p:ext uri="{BB962C8B-B14F-4D97-AF65-F5344CB8AC3E}">
        <p14:creationId xmlns:p14="http://schemas.microsoft.com/office/powerpoint/2010/main" xmlns="" val="12930594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65</TotalTime>
  <Words>168</Words>
  <Application>Microsoft Office PowerPoint</Application>
  <PresentationFormat>Экран (16:9)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ШАБЛОН - ПІСНІ НАДІЇ</vt:lpstr>
      <vt:lpstr>  № 12  АЛІЛУЯ! </vt:lpstr>
      <vt:lpstr>Слайд 2</vt:lpstr>
      <vt:lpstr>1</vt:lpstr>
      <vt:lpstr>Слайд 4</vt:lpstr>
      <vt:lpstr>2</vt:lpstr>
      <vt:lpstr>Слайд 6</vt:lpstr>
      <vt:lpstr>3</vt:lpstr>
      <vt:lpstr>Слайд 8</vt:lpstr>
      <vt:lpstr>4</vt:lpstr>
      <vt:lpstr>Слайд 10</vt:lpstr>
      <vt:lpstr>  № 12  АЛІЛУЯ!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30</cp:revision>
  <dcterms:created xsi:type="dcterms:W3CDTF">2010-04-24T14:59:58Z</dcterms:created>
  <dcterms:modified xsi:type="dcterms:W3CDTF">2018-08-31T08:19:10Z</dcterms:modified>
</cp:coreProperties>
</file>