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0" r:id="rId5"/>
    <p:sldId id="263" r:id="rId6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10</a:t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>ТІЛЬКИ  В  БОЗІ  - СПОКІЙ</a:t>
            </a:r>
            <a:endParaRPr lang="ru-RU" sz="44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«НОВА  ПІСНЯ»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357322" y="642924"/>
            <a:ext cx="7072330" cy="4500576"/>
          </a:xfrm>
        </p:spPr>
        <p:txBody>
          <a:bodyPr/>
          <a:lstStyle/>
          <a:p>
            <a:pPr>
              <a:buNone/>
            </a:pPr>
            <a:r>
              <a:rPr lang="uk-UA" sz="4000" dirty="0" smtClean="0"/>
              <a:t>Тільки в </a:t>
            </a:r>
            <a:r>
              <a:rPr lang="uk-UA" sz="4000" dirty="0" err="1" smtClean="0"/>
              <a:t>Бозі</a:t>
            </a:r>
            <a:r>
              <a:rPr lang="uk-UA" sz="4000" dirty="0" smtClean="0"/>
              <a:t> знайду я спокій;</a:t>
            </a:r>
          </a:p>
          <a:p>
            <a:pPr>
              <a:buNone/>
            </a:pPr>
            <a:r>
              <a:rPr lang="uk-UA" sz="4000" dirty="0" smtClean="0"/>
              <a:t>Тільки в Ньому спасіння моє!</a:t>
            </a:r>
          </a:p>
          <a:p>
            <a:pPr>
              <a:buNone/>
            </a:pPr>
            <a:r>
              <a:rPr lang="uk-UA" sz="4000" dirty="0" smtClean="0"/>
              <a:t>Бо твердиня Він моя,</a:t>
            </a:r>
          </a:p>
          <a:p>
            <a:pPr>
              <a:buNone/>
            </a:pPr>
            <a:r>
              <a:rPr lang="uk-UA" sz="4000" dirty="0" smtClean="0"/>
              <a:t>Скеля Він моя міцна,</a:t>
            </a:r>
          </a:p>
          <a:p>
            <a:pPr>
              <a:buNone/>
            </a:pPr>
            <a:r>
              <a:rPr lang="uk-UA" sz="4000" dirty="0" smtClean="0"/>
              <a:t>Твердо знай: тільки в </a:t>
            </a:r>
            <a:r>
              <a:rPr lang="uk-UA" sz="4000" dirty="0" err="1" smtClean="0"/>
              <a:t>Бозі</a:t>
            </a:r>
            <a:r>
              <a:rPr lang="uk-UA" sz="4000" dirty="0" smtClean="0"/>
              <a:t> </a:t>
            </a:r>
          </a:p>
          <a:p>
            <a:pPr>
              <a:buNone/>
            </a:pPr>
            <a:r>
              <a:rPr lang="uk-UA" sz="4000" dirty="0" smtClean="0"/>
              <a:t>Знайдеш ти спокій.</a:t>
            </a:r>
            <a:endParaRPr lang="ru-RU" sz="40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2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214446" y="571486"/>
            <a:ext cx="6929454" cy="4572014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000" dirty="0" smtClean="0"/>
              <a:t>Тільки в </a:t>
            </a:r>
            <a:r>
              <a:rPr lang="uk-UA" sz="4000" dirty="0" err="1" smtClean="0"/>
              <a:t>Бозі</a:t>
            </a:r>
            <a:r>
              <a:rPr lang="uk-UA" sz="4000" dirty="0" smtClean="0"/>
              <a:t> знайду я спокій;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Тільки в Ньому надія моя!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Він втішає кожен час,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Його сила й слава в нас;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Твердо знай: тільки в </a:t>
            </a:r>
            <a:r>
              <a:rPr lang="uk-UA" sz="4000" dirty="0" err="1" smtClean="0"/>
              <a:t>Бозі</a:t>
            </a:r>
            <a:r>
              <a:rPr lang="uk-UA" sz="4000" dirty="0" smtClean="0"/>
              <a:t> 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Знайдеш ти спокій.</a:t>
            </a:r>
            <a:endParaRPr lang="ru-RU" sz="40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3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142976" y="642924"/>
            <a:ext cx="7643834" cy="4500576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000" dirty="0" smtClean="0"/>
              <a:t>Тільки в </a:t>
            </a:r>
            <a:r>
              <a:rPr lang="uk-UA" sz="4000" dirty="0" err="1" smtClean="0"/>
              <a:t>Бозі</a:t>
            </a:r>
            <a:r>
              <a:rPr lang="uk-UA" sz="4000" dirty="0" smtClean="0"/>
              <a:t> знайдеш ти спокій,</a:t>
            </a:r>
          </a:p>
          <a:p>
            <a:pPr eaLnBrk="1" hangingPunct="1">
              <a:buFont typeface="Arial" charset="0"/>
              <a:buNone/>
            </a:pPr>
            <a:r>
              <a:rPr lang="uk-UA" sz="4000" dirty="0" smtClean="0"/>
              <a:t>І на Нього надійся всяк час!</a:t>
            </a:r>
          </a:p>
          <a:p>
            <a:pPr eaLnBrk="1" hangingPunct="1">
              <a:buFont typeface="Arial" charset="0"/>
              <a:buNone/>
            </a:pPr>
            <a:r>
              <a:rPr lang="uk-UA" sz="4000" dirty="0" smtClean="0"/>
              <a:t>Відкривай лиш перед ним</a:t>
            </a:r>
          </a:p>
          <a:p>
            <a:pPr eaLnBrk="1" hangingPunct="1">
              <a:buFont typeface="Arial" charset="0"/>
              <a:buNone/>
            </a:pPr>
            <a:r>
              <a:rPr lang="uk-UA" sz="4000" dirty="0" smtClean="0"/>
              <a:t>Серце ти своє завжди!</a:t>
            </a:r>
          </a:p>
          <a:p>
            <a:pPr eaLnBrk="1" hangingPunct="1">
              <a:buFont typeface="Arial" charset="0"/>
              <a:buNone/>
            </a:pPr>
            <a:r>
              <a:rPr lang="uk-UA" sz="4000" dirty="0" smtClean="0"/>
              <a:t>Твердо знай: тільки в </a:t>
            </a:r>
            <a:r>
              <a:rPr lang="uk-UA" sz="4000" dirty="0" err="1" smtClean="0"/>
              <a:t>Бозі</a:t>
            </a:r>
            <a:endParaRPr lang="uk-UA" sz="4000" dirty="0" smtClean="0"/>
          </a:p>
          <a:p>
            <a:pPr eaLnBrk="1" hangingPunct="1">
              <a:buFont typeface="Arial" charset="0"/>
              <a:buNone/>
            </a:pPr>
            <a:r>
              <a:rPr lang="uk-UA" sz="4000" dirty="0" smtClean="0"/>
              <a:t>Знайдеш ти спокій.</a:t>
            </a:r>
            <a:endParaRPr lang="ru-RU" sz="40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3200" b="1" u="sng" dirty="0" smtClean="0"/>
              <a:t/>
            </a:r>
            <a:br>
              <a:rPr lang="uk-UA" sz="3200" b="1" u="sng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>ТІЛЬКИ  В  БОЗІ  - СПОКІЙ</a:t>
            </a:r>
            <a:endParaRPr lang="ru-RU" sz="44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 smtClean="0"/>
          </a:p>
          <a:p>
            <a:endParaRPr lang="uk-UA" smtClean="0"/>
          </a:p>
          <a:p>
            <a:r>
              <a:rPr lang="uk-UA" smtClean="0"/>
              <a:t>«</a:t>
            </a:r>
            <a:r>
              <a:rPr lang="uk-UA" dirty="0" smtClean="0"/>
              <a:t>НОВА  </a:t>
            </a:r>
            <a:r>
              <a:rPr lang="uk-UA" smtClean="0"/>
              <a:t>ПІСНЯ</a:t>
            </a:r>
            <a:r>
              <a:rPr lang="uk-UA" smtClean="0"/>
              <a:t>»</a:t>
            </a:r>
            <a:endParaRPr 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67</TotalTime>
  <Words>114</Words>
  <Application>Microsoft Office PowerPoint</Application>
  <PresentationFormat>Экран (16:9)</PresentationFormat>
  <Paragraphs>27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ШАБЛОН - ПІСНІ НАДІЇ</vt:lpstr>
      <vt:lpstr>№ 10  ТІЛЬКИ  В  БОЗІ  - СПОКІЙ</vt:lpstr>
      <vt:lpstr>1</vt:lpstr>
      <vt:lpstr>2</vt:lpstr>
      <vt:lpstr>3</vt:lpstr>
      <vt:lpstr>  ТІЛЬКИ  В  БОЗІ  - СПОКІЙ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30</cp:revision>
  <dcterms:created xsi:type="dcterms:W3CDTF">2010-04-24T14:59:58Z</dcterms:created>
  <dcterms:modified xsi:type="dcterms:W3CDTF">2018-08-31T09:04:33Z</dcterms:modified>
</cp:coreProperties>
</file>