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9" r:id="rId6"/>
    <p:sldId id="264" r:id="rId7"/>
    <p:sldId id="270" r:id="rId8"/>
    <p:sldId id="271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6172" autoAdjust="0"/>
  </p:normalViewPr>
  <p:slideViewPr>
    <p:cSldViewPr>
      <p:cViewPr varScale="1">
        <p:scale>
          <a:sx n="52" d="100"/>
          <a:sy n="52" d="100"/>
        </p:scale>
        <p:origin x="-990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04.03.2017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928676"/>
            <a:ext cx="8429625" cy="235745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6600" dirty="0" smtClean="0"/>
              <a:t>№ </a:t>
            </a:r>
            <a:r>
              <a:rPr lang="en-US" sz="6600" dirty="0" smtClean="0"/>
              <a:t>5</a:t>
            </a:r>
            <a:r>
              <a:rPr lang="uk-UA" sz="6600" dirty="0" smtClean="0"/>
              <a:t/>
            </a:r>
            <a:br>
              <a:rPr lang="uk-UA" sz="6600" dirty="0" smtClean="0"/>
            </a:br>
            <a:r>
              <a:rPr lang="uk-UA" sz="6600" b="1" dirty="0" smtClean="0"/>
              <a:t>Милість і любов Господню </a:t>
            </a:r>
            <a:r>
              <a:rPr lang="uk-UA" sz="6600" b="1" dirty="0" err="1" smtClean="0"/>
              <a:t>пам′ятай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44"/>
            <a:ext cx="6343650" cy="150019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sz="200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smtClean="0"/>
              <a:t>( </a:t>
            </a:r>
            <a:r>
              <a:rPr lang="uk-UA" sz="2000" dirty="0" err="1" smtClean="0"/>
              <a:t>Псалмы</a:t>
            </a:r>
            <a:r>
              <a:rPr lang="uk-UA" sz="2000" dirty="0" smtClean="0"/>
              <a:t> </a:t>
            </a:r>
            <a:r>
              <a:rPr lang="uk-UA" sz="2000" dirty="0" err="1" smtClean="0"/>
              <a:t>Сиона</a:t>
            </a:r>
            <a:r>
              <a:rPr lang="uk-UA" sz="2000" dirty="0" smtClean="0"/>
              <a:t> </a:t>
            </a:r>
            <a:r>
              <a:rPr lang="uk-UA" sz="2000" dirty="0" err="1" smtClean="0"/>
              <a:t>“Памят</a:t>
            </a:r>
            <a:r>
              <a:rPr lang="ru-RU" sz="2000" dirty="0" err="1" smtClean="0"/>
              <a:t>ными</a:t>
            </a:r>
            <a:r>
              <a:rPr lang="ru-RU" sz="2000" dirty="0" smtClean="0"/>
              <a:t> Бог </a:t>
            </a:r>
            <a:r>
              <a:rPr lang="ru-RU" sz="2000" dirty="0" err="1" smtClean="0"/>
              <a:t>соделал</a:t>
            </a:r>
            <a:r>
              <a:rPr lang="ru-RU" sz="2000" dirty="0" smtClean="0"/>
              <a:t> чудеса»)</a:t>
            </a:r>
            <a:endParaRPr lang="uk-UA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“НОВА ПІСНЯ”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r>
              <a:rPr lang="uk-UA" sz="3600" dirty="0" smtClean="0"/>
              <a:t>Якщо сил нема, щоб шлях земний пройти,-</a:t>
            </a:r>
          </a:p>
          <a:p>
            <a:pPr>
              <a:buNone/>
            </a:pPr>
            <a:r>
              <a:rPr lang="uk-UA" sz="3600" dirty="0" smtClean="0"/>
              <a:t>В вірі погляд свій здійми у небо ти.</a:t>
            </a:r>
          </a:p>
          <a:p>
            <a:pPr>
              <a:buNone/>
            </a:pPr>
            <a:r>
              <a:rPr lang="uk-UA" sz="3600" dirty="0" smtClean="0"/>
              <a:t>Милість і любов Господню пригадай,</a:t>
            </a:r>
          </a:p>
          <a:p>
            <a:pPr>
              <a:buNone/>
            </a:pPr>
            <a:r>
              <a:rPr lang="uk-UA" sz="3600" dirty="0" smtClean="0"/>
              <a:t>Сміло далі йди та віри не втрачай.</a:t>
            </a:r>
            <a:endParaRPr lang="ru-RU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Милість і любов </a:t>
            </a:r>
            <a:r>
              <a:rPr lang="uk-UA" sz="4000" dirty="0" smtClean="0"/>
              <a:t>Господню </a:t>
            </a:r>
            <a:endParaRPr lang="en-US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Пам′ятай </a:t>
            </a:r>
            <a:r>
              <a:rPr lang="uk-UA" sz="4000" dirty="0" smtClean="0"/>
              <a:t>(завжди пам′ятай).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Твердо далі йди шляхом </a:t>
            </a:r>
            <a:r>
              <a:rPr lang="uk-UA" sz="4000" dirty="0" smtClean="0"/>
              <a:t>(твердо далі </a:t>
            </a:r>
            <a:r>
              <a:rPr lang="uk-UA" dirty="0" smtClean="0"/>
              <a:t>йди</a:t>
            </a:r>
            <a:r>
              <a:rPr lang="uk-UA" sz="4000" dirty="0" smtClean="0"/>
              <a:t>)</a:t>
            </a:r>
            <a:endParaRPr lang="uk-UA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В небесний край ( </a:t>
            </a:r>
            <a:r>
              <a:rPr lang="uk-UA" sz="4000" dirty="0" smtClean="0"/>
              <a:t>йди в </a:t>
            </a:r>
            <a:r>
              <a:rPr lang="uk-UA" sz="4000" dirty="0" smtClean="0"/>
              <a:t>небесний край).</a:t>
            </a:r>
          </a:p>
          <a:p>
            <a:pPr>
              <a:buFont typeface="Arial" charset="0"/>
              <a:buNone/>
            </a:pPr>
            <a:r>
              <a:rPr lang="uk-UA" sz="4000" dirty="0" err="1" smtClean="0"/>
              <a:t>Пам</a:t>
            </a:r>
            <a:r>
              <a:rPr lang="en-US" sz="4000" dirty="0"/>
              <a:t>`</a:t>
            </a:r>
            <a:r>
              <a:rPr lang="uk-UA" sz="4000" dirty="0" err="1" smtClean="0"/>
              <a:t>ятай</a:t>
            </a:r>
            <a:r>
              <a:rPr lang="uk-UA" sz="4000" dirty="0" smtClean="0"/>
              <a:t>, як Бог нас полюбив,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На Голгофі кров Свою за нас пролив.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2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000" dirty="0" smtClean="0"/>
              <a:t>У Христі – надія наша і життя.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Він є наш притулок, шлях до майбуття.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Не втрачай надії, йди з Христом вперед,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Він з тобою буде! Він тебе веде!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Милість і любов </a:t>
            </a:r>
            <a:r>
              <a:rPr lang="uk-UA" sz="4000" dirty="0" smtClean="0"/>
              <a:t>Господню </a:t>
            </a:r>
            <a:endParaRPr lang="en-US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Пам′ятай </a:t>
            </a:r>
            <a:r>
              <a:rPr lang="uk-UA" sz="4000" dirty="0" smtClean="0"/>
              <a:t>(завжди пам′ятай).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Твердо далі йди шляхом </a:t>
            </a:r>
            <a:r>
              <a:rPr lang="uk-UA" sz="4000" dirty="0" smtClean="0"/>
              <a:t>(твердо далі </a:t>
            </a:r>
            <a:r>
              <a:rPr lang="uk-UA" dirty="0" smtClean="0"/>
              <a:t>йди</a:t>
            </a:r>
            <a:r>
              <a:rPr lang="uk-UA" sz="4000" dirty="0" smtClean="0"/>
              <a:t>)</a:t>
            </a:r>
            <a:endParaRPr lang="uk-UA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В небесний край ( </a:t>
            </a:r>
            <a:r>
              <a:rPr lang="uk-UA" sz="4000" dirty="0" smtClean="0"/>
              <a:t>йди в </a:t>
            </a:r>
            <a:r>
              <a:rPr lang="uk-UA" sz="4000" dirty="0" smtClean="0"/>
              <a:t>небесний край).</a:t>
            </a:r>
          </a:p>
          <a:p>
            <a:pPr>
              <a:buFont typeface="Arial" charset="0"/>
              <a:buNone/>
            </a:pPr>
            <a:r>
              <a:rPr lang="uk-UA" sz="4000" dirty="0" err="1" smtClean="0"/>
              <a:t>Пам</a:t>
            </a:r>
            <a:r>
              <a:rPr lang="en-US" sz="4000" dirty="0"/>
              <a:t>`</a:t>
            </a:r>
            <a:r>
              <a:rPr lang="uk-UA" sz="4000" dirty="0" err="1" smtClean="0"/>
              <a:t>ятай</a:t>
            </a:r>
            <a:r>
              <a:rPr lang="uk-UA" sz="4000" dirty="0" smtClean="0"/>
              <a:t>, як Бог нас полюбив,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На Голгофі кров Свою за нас пролив.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538258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1"/>
            <a:ext cx="8429625" cy="714361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dirty="0" smtClean="0"/>
              <a:t>3</a:t>
            </a:r>
            <a:endParaRPr lang="ru-RU" sz="4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2844" y="714362"/>
            <a:ext cx="9001156" cy="4429138"/>
          </a:xfrm>
        </p:spPr>
        <p:txBody>
          <a:bodyPr/>
          <a:lstStyle/>
          <a:p>
            <a:pPr algn="l"/>
            <a:r>
              <a:rPr lang="uk-UA" sz="3900" dirty="0" smtClean="0"/>
              <a:t>На Христа дивися, віри не втрачай,</a:t>
            </a:r>
          </a:p>
          <a:p>
            <a:pPr algn="l"/>
            <a:r>
              <a:rPr lang="uk-UA" sz="3900" dirty="0" smtClean="0"/>
              <a:t>Про Його любов і ласку </a:t>
            </a:r>
            <a:r>
              <a:rPr lang="uk-UA" sz="3900" dirty="0" err="1" smtClean="0"/>
              <a:t>пам′ятай</a:t>
            </a:r>
            <a:r>
              <a:rPr lang="uk-UA" sz="3900" dirty="0" smtClean="0"/>
              <a:t>.</a:t>
            </a:r>
          </a:p>
          <a:p>
            <a:pPr algn="l"/>
            <a:r>
              <a:rPr lang="uk-UA" sz="3900" dirty="0" smtClean="0"/>
              <a:t>Він – твій Бог єдиний, Всесвіту Творець,</a:t>
            </a:r>
          </a:p>
          <a:p>
            <a:pPr algn="l"/>
            <a:r>
              <a:rPr lang="uk-UA" sz="3900" dirty="0" smtClean="0"/>
              <a:t>Дух святий, Бог Син і вічний Бог Отець.</a:t>
            </a:r>
            <a:endParaRPr lang="ru-RU" sz="39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Милість і любов </a:t>
            </a:r>
            <a:r>
              <a:rPr lang="uk-UA" sz="4000" dirty="0" smtClean="0"/>
              <a:t>Господню </a:t>
            </a:r>
            <a:endParaRPr lang="en-US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Пам′ятай </a:t>
            </a:r>
            <a:r>
              <a:rPr lang="uk-UA" sz="4000" dirty="0" smtClean="0"/>
              <a:t>(завжди пам′ятай).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Твердо далі йди шляхом </a:t>
            </a:r>
            <a:r>
              <a:rPr lang="uk-UA" sz="4000" dirty="0" smtClean="0"/>
              <a:t>(твердо далі </a:t>
            </a:r>
            <a:r>
              <a:rPr lang="uk-UA" dirty="0" smtClean="0"/>
              <a:t>йди</a:t>
            </a:r>
            <a:r>
              <a:rPr lang="uk-UA" sz="4000" dirty="0" smtClean="0"/>
              <a:t>)</a:t>
            </a:r>
            <a:endParaRPr lang="uk-UA" sz="4000" dirty="0" smtClean="0"/>
          </a:p>
          <a:p>
            <a:pPr>
              <a:buFont typeface="Arial" charset="0"/>
              <a:buNone/>
            </a:pPr>
            <a:r>
              <a:rPr lang="uk-UA" sz="4000" dirty="0" smtClean="0"/>
              <a:t>В небесний край ( </a:t>
            </a:r>
            <a:r>
              <a:rPr lang="uk-UA" sz="4000" dirty="0" smtClean="0"/>
              <a:t>йди в </a:t>
            </a:r>
            <a:r>
              <a:rPr lang="uk-UA" sz="4000" dirty="0" smtClean="0"/>
              <a:t>небесний край).</a:t>
            </a:r>
          </a:p>
          <a:p>
            <a:pPr>
              <a:buFont typeface="Arial" charset="0"/>
              <a:buNone/>
            </a:pPr>
            <a:r>
              <a:rPr lang="uk-UA" sz="4000" dirty="0" err="1" smtClean="0"/>
              <a:t>Пам</a:t>
            </a:r>
            <a:r>
              <a:rPr lang="en-US" sz="4000" dirty="0"/>
              <a:t>`</a:t>
            </a:r>
            <a:r>
              <a:rPr lang="uk-UA" sz="4000" dirty="0" err="1" smtClean="0"/>
              <a:t>ятай</a:t>
            </a:r>
            <a:r>
              <a:rPr lang="uk-UA" sz="4000" dirty="0" smtClean="0"/>
              <a:t>, як Бог нас полюбив,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На Голгофі кров Свою за нас пролив.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538258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928676"/>
            <a:ext cx="8429625" cy="235745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6600" dirty="0" smtClean="0"/>
              <a:t>№ </a:t>
            </a:r>
            <a:r>
              <a:rPr lang="en-US" sz="6600" dirty="0" smtClean="0"/>
              <a:t>5</a:t>
            </a:r>
            <a:r>
              <a:rPr lang="uk-UA" sz="6600" dirty="0" smtClean="0"/>
              <a:t/>
            </a:r>
            <a:br>
              <a:rPr lang="uk-UA" sz="6600" dirty="0" smtClean="0"/>
            </a:br>
            <a:r>
              <a:rPr lang="uk-UA" sz="6600" b="1" dirty="0" smtClean="0"/>
              <a:t>Милість і любов Господню </a:t>
            </a:r>
            <a:r>
              <a:rPr lang="uk-UA" sz="6600" b="1" dirty="0" err="1" smtClean="0"/>
              <a:t>пам′ятай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44"/>
            <a:ext cx="6343650" cy="150019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sz="200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smtClean="0"/>
              <a:t>( </a:t>
            </a:r>
            <a:r>
              <a:rPr lang="uk-UA" sz="2000" dirty="0" err="1" smtClean="0"/>
              <a:t>Псалмы</a:t>
            </a:r>
            <a:r>
              <a:rPr lang="uk-UA" sz="2000" dirty="0" smtClean="0"/>
              <a:t> </a:t>
            </a:r>
            <a:r>
              <a:rPr lang="uk-UA" sz="2000" dirty="0" err="1" smtClean="0"/>
              <a:t>Сиона</a:t>
            </a:r>
            <a:r>
              <a:rPr lang="uk-UA" sz="2000" dirty="0" smtClean="0"/>
              <a:t> </a:t>
            </a:r>
            <a:r>
              <a:rPr lang="uk-UA" sz="2000" dirty="0" err="1" smtClean="0"/>
              <a:t>“Памят</a:t>
            </a:r>
            <a:r>
              <a:rPr lang="ru-RU" sz="2000" dirty="0" err="1" smtClean="0"/>
              <a:t>ными</a:t>
            </a:r>
            <a:r>
              <a:rPr lang="ru-RU" sz="2000" dirty="0" smtClean="0"/>
              <a:t> Бог </a:t>
            </a:r>
            <a:r>
              <a:rPr lang="ru-RU" sz="2000" dirty="0" err="1" smtClean="0"/>
              <a:t>соделал</a:t>
            </a:r>
            <a:r>
              <a:rPr lang="ru-RU" sz="2000" dirty="0" smtClean="0"/>
              <a:t> чудеса»)</a:t>
            </a:r>
            <a:endParaRPr lang="uk-UA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“НОВА ПІСНЯ”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5383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67</TotalTime>
  <Words>274</Words>
  <Application>Microsoft Office PowerPoint</Application>
  <PresentationFormat>Экран (16:9)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№ 5 Милість і любов Господню пам′ятай </vt:lpstr>
      <vt:lpstr>1</vt:lpstr>
      <vt:lpstr>Приспів:</vt:lpstr>
      <vt:lpstr>2</vt:lpstr>
      <vt:lpstr>Приспів:</vt:lpstr>
      <vt:lpstr>3</vt:lpstr>
      <vt:lpstr>Приспів:</vt:lpstr>
      <vt:lpstr>№ 5 Милість і любов Господню пам′ятай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User</cp:lastModifiedBy>
  <cp:revision>29</cp:revision>
  <dcterms:created xsi:type="dcterms:W3CDTF">2010-04-24T14:59:58Z</dcterms:created>
  <dcterms:modified xsi:type="dcterms:W3CDTF">2017-03-04T07:29:40Z</dcterms:modified>
</cp:coreProperties>
</file>