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2" r:id="rId4"/>
    <p:sldId id="260" r:id="rId5"/>
    <p:sldId id="269" r:id="rId6"/>
    <p:sldId id="264" r:id="rId7"/>
    <p:sldId id="270" r:id="rId8"/>
    <p:sldId id="271" r:id="rId9"/>
  </p:sldIdLst>
  <p:sldSz cx="9144000" cy="5143500" type="screen16x9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1" autoAdjust="0"/>
    <p:restoredTop sz="96172" autoAdjust="0"/>
  </p:normalViewPr>
  <p:slideViewPr>
    <p:cSldViewPr>
      <p:cViewPr varScale="1">
        <p:scale>
          <a:sx n="52" d="100"/>
          <a:sy n="52" d="100"/>
        </p:scale>
        <p:origin x="-990" y="-84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B5277C-EB40-413F-9D6B-8FE62BCF43A4}" type="datetimeFigureOut">
              <a:rPr lang="ru-RU"/>
              <a:pPr>
                <a:defRPr/>
              </a:pPr>
              <a:t>04.03.2017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0175B0-A180-4884-BA72-4E6EFBFEB43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1BEBC6-0908-4C1E-A662-FBDF6E895396}" type="datetimeFigureOut">
              <a:rPr lang="ru-RU"/>
              <a:pPr>
                <a:defRPr/>
              </a:pPr>
              <a:t>04.03.2017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43B900-9F1E-4416-8BC6-82D77CB9BEA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E12E-1A6C-4270-8A29-9AFD630D78F8}" type="datetimeFigureOut">
              <a:rPr lang="ru-RU"/>
              <a:pPr>
                <a:defRPr/>
              </a:pPr>
              <a:t>04.03.2017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B5FCE1-5E3A-4508-B220-4ADBA64C05C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18992D-313A-4F74-AE5F-D681CDDF1100}" type="datetimeFigureOut">
              <a:rPr lang="ru-RU"/>
              <a:pPr>
                <a:defRPr/>
              </a:pPr>
              <a:t>04.03.2017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CF7373-D15F-407F-8105-ED7F51126E8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17E8B3-2555-4A21-82C4-A523704874F6}" type="datetimeFigureOut">
              <a:rPr lang="ru-RU"/>
              <a:pPr>
                <a:defRPr/>
              </a:pPr>
              <a:t>04.03.2017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563165-634D-42E3-87E2-E61FE39E8DD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DE2DB6-8FDF-4E2F-AC82-01FBDC910339}" type="datetimeFigureOut">
              <a:rPr lang="ru-RU"/>
              <a:pPr>
                <a:defRPr/>
              </a:pPr>
              <a:t>04.03.2017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974410-E682-485D-8503-AE0F6DC94AA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B80F95-6D97-4891-BD77-60C3DF5CC619}" type="datetimeFigureOut">
              <a:rPr lang="ru-RU"/>
              <a:pPr>
                <a:defRPr/>
              </a:pPr>
              <a:t>04.03.2017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CBC43D-44DA-4A4D-BA10-59BEC421FB7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4D20A0-6B67-4F2E-B59A-91CD5694A5A7}" type="datetimeFigureOut">
              <a:rPr lang="ru-RU"/>
              <a:pPr>
                <a:defRPr/>
              </a:pPr>
              <a:t>04.03.2017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89BC93-362E-4EBD-8793-768776E56FA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BB4D19-17F3-4FD1-A28F-848857F5D9A9}" type="datetimeFigureOut">
              <a:rPr lang="ru-RU"/>
              <a:pPr>
                <a:defRPr/>
              </a:pPr>
              <a:t>04.03.2017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946604-8BA8-42D4-982D-292D388D7B3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325D92-5C31-45B4-93BA-30DBCA0B9CAF}" type="datetimeFigureOut">
              <a:rPr lang="ru-RU"/>
              <a:pPr>
                <a:defRPr/>
              </a:pPr>
              <a:t>04.03.2017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AB97DB-14C4-4943-90F4-B67E3008C45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01267A-6594-495A-9C4D-DC918C5D1FED}" type="datetimeFigureOut">
              <a:rPr lang="ru-RU"/>
              <a:pPr>
                <a:defRPr/>
              </a:pPr>
              <a:t>04.03.2017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57F534-4C4F-4D1D-B53A-DCF20E42A3E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06375"/>
            <a:ext cx="8229600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200150"/>
            <a:ext cx="8229600" cy="3394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AE66D357-BE55-4C9B-8A48-4AA6B9327E10}" type="datetimeFigureOut">
              <a:rPr lang="ru-RU"/>
              <a:pPr>
                <a:defRPr/>
              </a:pPr>
              <a:t>04.03.2017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61432DF1-6A22-4F63-AC8C-F806FE174F9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28625" y="928676"/>
            <a:ext cx="8429625" cy="2357454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uk-UA" sz="6600" dirty="0" smtClean="0"/>
              <a:t>№ </a:t>
            </a:r>
            <a:r>
              <a:rPr lang="en-US" sz="6600" dirty="0" smtClean="0"/>
              <a:t>5</a:t>
            </a:r>
            <a:r>
              <a:rPr lang="uk-UA" sz="6600" dirty="0" smtClean="0"/>
              <a:t/>
            </a:r>
            <a:br>
              <a:rPr lang="uk-UA" sz="6600" dirty="0" smtClean="0"/>
            </a:br>
            <a:r>
              <a:rPr lang="uk-UA" sz="6600" b="1" dirty="0" smtClean="0"/>
              <a:t>Милість і любов Господню </a:t>
            </a:r>
            <a:r>
              <a:rPr lang="uk-UA" sz="6600" b="1" dirty="0" err="1" smtClean="0"/>
              <a:t>пам′ятай</a:t>
            </a:r>
            <a:r>
              <a:rPr lang="ru-RU" sz="4400" dirty="0" smtClean="0"/>
              <a:t/>
            </a:r>
            <a:br>
              <a:rPr lang="ru-RU" sz="4400" dirty="0" smtClean="0"/>
            </a:br>
            <a:endParaRPr lang="ru-RU" sz="44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57313" y="3500444"/>
            <a:ext cx="6343650" cy="1500198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uk-UA" sz="200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uk-UA" sz="2000" smtClean="0"/>
              <a:t>( </a:t>
            </a:r>
            <a:r>
              <a:rPr lang="uk-UA" sz="2000" dirty="0" err="1" smtClean="0"/>
              <a:t>Псалмы</a:t>
            </a:r>
            <a:r>
              <a:rPr lang="uk-UA" sz="2000" dirty="0" smtClean="0"/>
              <a:t> </a:t>
            </a:r>
            <a:r>
              <a:rPr lang="uk-UA" sz="2000" dirty="0" err="1" smtClean="0"/>
              <a:t>Сиона</a:t>
            </a:r>
            <a:r>
              <a:rPr lang="uk-UA" sz="2000" dirty="0" smtClean="0"/>
              <a:t> </a:t>
            </a:r>
            <a:r>
              <a:rPr lang="uk-UA" sz="2000" dirty="0" err="1" smtClean="0"/>
              <a:t>“Памят</a:t>
            </a:r>
            <a:r>
              <a:rPr lang="ru-RU" sz="2000" dirty="0" err="1" smtClean="0"/>
              <a:t>ными</a:t>
            </a:r>
            <a:r>
              <a:rPr lang="ru-RU" sz="2000" dirty="0" smtClean="0"/>
              <a:t> Бог </a:t>
            </a:r>
            <a:r>
              <a:rPr lang="ru-RU" sz="2000" dirty="0" err="1" smtClean="0"/>
              <a:t>соделал</a:t>
            </a:r>
            <a:r>
              <a:rPr lang="ru-RU" sz="2000" dirty="0" smtClean="0"/>
              <a:t> чудеса»)</a:t>
            </a:r>
            <a:endParaRPr lang="uk-UA" sz="2000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uk-UA" dirty="0" smtClean="0"/>
              <a:t>“НОВА ПІСНЯ”</a:t>
            </a:r>
            <a:endParaRPr lang="ru-RU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00048"/>
          </a:xfrm>
        </p:spPr>
        <p:txBody>
          <a:bodyPr/>
          <a:lstStyle/>
          <a:p>
            <a:pPr eaLnBrk="1" hangingPunct="1"/>
            <a:r>
              <a:rPr lang="uk-UA" sz="4400" dirty="0" smtClean="0"/>
              <a:t>1</a:t>
            </a:r>
            <a:endParaRPr lang="ru-RU" sz="4400" dirty="0" smtClean="0"/>
          </a:p>
        </p:txBody>
      </p:sp>
      <p:sp>
        <p:nvSpPr>
          <p:cNvPr id="3075" name="Содержимое 2"/>
          <p:cNvSpPr>
            <a:spLocks noGrp="1"/>
          </p:cNvSpPr>
          <p:nvPr>
            <p:ph idx="1"/>
          </p:nvPr>
        </p:nvSpPr>
        <p:spPr>
          <a:xfrm>
            <a:off x="0" y="857238"/>
            <a:ext cx="9144000" cy="4286262"/>
          </a:xfrm>
        </p:spPr>
        <p:txBody>
          <a:bodyPr/>
          <a:lstStyle/>
          <a:p>
            <a:pPr>
              <a:buNone/>
            </a:pPr>
            <a:r>
              <a:rPr lang="uk-UA" sz="3600" dirty="0" smtClean="0"/>
              <a:t>Якщо сил нема, щоб шлях земний пройти,-</a:t>
            </a:r>
          </a:p>
          <a:p>
            <a:pPr>
              <a:buNone/>
            </a:pPr>
            <a:r>
              <a:rPr lang="uk-UA" sz="3600" dirty="0" smtClean="0"/>
              <a:t>В вірі погляд свій здійми у небо ти.</a:t>
            </a:r>
          </a:p>
          <a:p>
            <a:pPr>
              <a:buNone/>
            </a:pPr>
            <a:r>
              <a:rPr lang="uk-UA" sz="3600" dirty="0" smtClean="0"/>
              <a:t>Милість і любов Господню пригадай,</a:t>
            </a:r>
          </a:p>
          <a:p>
            <a:pPr>
              <a:buNone/>
            </a:pPr>
            <a:r>
              <a:rPr lang="uk-UA" sz="3600" dirty="0" smtClean="0"/>
              <a:t>Сміло далі йди та віри не втрачай.</a:t>
            </a:r>
            <a:endParaRPr lang="ru-RU" sz="3600" dirty="0" smtClean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71486"/>
          </a:xfrm>
        </p:spPr>
        <p:txBody>
          <a:bodyPr/>
          <a:lstStyle/>
          <a:p>
            <a:pPr eaLnBrk="1" hangingPunct="1"/>
            <a:r>
              <a:rPr lang="uk-UA" dirty="0" smtClean="0"/>
              <a:t>Приспів:</a:t>
            </a:r>
            <a:endParaRPr lang="ru-RU" sz="4400" dirty="0" smtClean="0"/>
          </a:p>
        </p:txBody>
      </p:sp>
      <p:sp>
        <p:nvSpPr>
          <p:cNvPr id="4099" name="Содержимое 2"/>
          <p:cNvSpPr>
            <a:spLocks noGrp="1"/>
          </p:cNvSpPr>
          <p:nvPr>
            <p:ph idx="1"/>
          </p:nvPr>
        </p:nvSpPr>
        <p:spPr>
          <a:xfrm>
            <a:off x="0" y="785800"/>
            <a:ext cx="9144000" cy="4357700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uk-UA" sz="4000" dirty="0" smtClean="0"/>
              <a:t>Милість і любов </a:t>
            </a:r>
            <a:r>
              <a:rPr lang="uk-UA" sz="4000" dirty="0" smtClean="0"/>
              <a:t>Господню </a:t>
            </a:r>
            <a:endParaRPr lang="en-US" sz="4000" dirty="0" smtClean="0"/>
          </a:p>
          <a:p>
            <a:pPr>
              <a:buFont typeface="Arial" charset="0"/>
              <a:buNone/>
            </a:pPr>
            <a:r>
              <a:rPr lang="uk-UA" sz="4000" dirty="0" smtClean="0"/>
              <a:t>Пам′ятай </a:t>
            </a:r>
            <a:r>
              <a:rPr lang="uk-UA" sz="4000" dirty="0" smtClean="0"/>
              <a:t>(завжди пам′ятай).</a:t>
            </a:r>
          </a:p>
          <a:p>
            <a:pPr>
              <a:buFont typeface="Arial" charset="0"/>
              <a:buNone/>
            </a:pPr>
            <a:r>
              <a:rPr lang="uk-UA" sz="4000" dirty="0" smtClean="0"/>
              <a:t>Твердо далі йди шляхом </a:t>
            </a:r>
            <a:r>
              <a:rPr lang="uk-UA" sz="4000" dirty="0" smtClean="0"/>
              <a:t>(твердо далі </a:t>
            </a:r>
            <a:r>
              <a:rPr lang="uk-UA" dirty="0" smtClean="0"/>
              <a:t>йди</a:t>
            </a:r>
            <a:r>
              <a:rPr lang="uk-UA" sz="4000" dirty="0" smtClean="0"/>
              <a:t>)</a:t>
            </a:r>
            <a:endParaRPr lang="uk-UA" sz="4000" dirty="0" smtClean="0"/>
          </a:p>
          <a:p>
            <a:pPr>
              <a:buFont typeface="Arial" charset="0"/>
              <a:buNone/>
            </a:pPr>
            <a:r>
              <a:rPr lang="uk-UA" sz="4000" dirty="0" smtClean="0"/>
              <a:t>В небесний край ( </a:t>
            </a:r>
            <a:r>
              <a:rPr lang="uk-UA" sz="4000" dirty="0" smtClean="0"/>
              <a:t>йди в </a:t>
            </a:r>
            <a:r>
              <a:rPr lang="uk-UA" sz="4000" dirty="0" smtClean="0"/>
              <a:t>небесний край).</a:t>
            </a:r>
          </a:p>
          <a:p>
            <a:pPr>
              <a:buFont typeface="Arial" charset="0"/>
              <a:buNone/>
            </a:pPr>
            <a:r>
              <a:rPr lang="uk-UA" sz="4000" dirty="0" err="1" smtClean="0"/>
              <a:t>Пам</a:t>
            </a:r>
            <a:r>
              <a:rPr lang="en-US" sz="4000" dirty="0"/>
              <a:t>`</a:t>
            </a:r>
            <a:r>
              <a:rPr lang="uk-UA" sz="4000" dirty="0" err="1" smtClean="0"/>
              <a:t>ятай</a:t>
            </a:r>
            <a:r>
              <a:rPr lang="uk-UA" sz="4000" dirty="0" smtClean="0"/>
              <a:t>, як Бог нас полюбив,</a:t>
            </a:r>
          </a:p>
          <a:p>
            <a:pPr>
              <a:buFont typeface="Arial" charset="0"/>
              <a:buNone/>
            </a:pPr>
            <a:r>
              <a:rPr lang="uk-UA" sz="4000" dirty="0" smtClean="0"/>
              <a:t>На Голгофі кров Свою за нас пролив.</a:t>
            </a:r>
            <a:endParaRPr lang="ru-RU" sz="4000" dirty="0" smtClean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71486"/>
          </a:xfrm>
        </p:spPr>
        <p:txBody>
          <a:bodyPr/>
          <a:lstStyle/>
          <a:p>
            <a:pPr eaLnBrk="1" hangingPunct="1"/>
            <a:r>
              <a:rPr lang="uk-UA" dirty="0" smtClean="0"/>
              <a:t>2</a:t>
            </a:r>
            <a:endParaRPr lang="ru-RU" sz="4400" dirty="0" smtClean="0"/>
          </a:p>
        </p:txBody>
      </p:sp>
      <p:sp>
        <p:nvSpPr>
          <p:cNvPr id="5123" name="Содержимое 2"/>
          <p:cNvSpPr>
            <a:spLocks noGrp="1"/>
          </p:cNvSpPr>
          <p:nvPr>
            <p:ph idx="1"/>
          </p:nvPr>
        </p:nvSpPr>
        <p:spPr>
          <a:xfrm>
            <a:off x="0" y="857238"/>
            <a:ext cx="9144000" cy="4286262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uk-UA" sz="4000" dirty="0" smtClean="0"/>
              <a:t>У Христі – надія наша і життя.</a:t>
            </a:r>
          </a:p>
          <a:p>
            <a:pPr eaLnBrk="1" hangingPunct="1">
              <a:buFont typeface="Arial" charset="0"/>
              <a:buNone/>
            </a:pPr>
            <a:r>
              <a:rPr lang="uk-UA" sz="4000" dirty="0" smtClean="0"/>
              <a:t>Він є наш притулок, шлях до майбуття.</a:t>
            </a:r>
          </a:p>
          <a:p>
            <a:pPr eaLnBrk="1" hangingPunct="1">
              <a:buFont typeface="Arial" charset="0"/>
              <a:buNone/>
            </a:pPr>
            <a:r>
              <a:rPr lang="uk-UA" sz="4000" dirty="0" smtClean="0"/>
              <a:t>Не втрачай надії, йди з Христом вперед,</a:t>
            </a:r>
          </a:p>
          <a:p>
            <a:pPr eaLnBrk="1" hangingPunct="1">
              <a:buFont typeface="Arial" charset="0"/>
              <a:buNone/>
            </a:pPr>
            <a:r>
              <a:rPr lang="uk-UA" sz="4000" dirty="0" smtClean="0"/>
              <a:t>Він з тобою буде! Він тебе веде!</a:t>
            </a:r>
            <a:endParaRPr lang="ru-RU" sz="4000" dirty="0" smtClean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71486"/>
          </a:xfrm>
        </p:spPr>
        <p:txBody>
          <a:bodyPr/>
          <a:lstStyle/>
          <a:p>
            <a:pPr eaLnBrk="1" hangingPunct="1"/>
            <a:r>
              <a:rPr lang="uk-UA" dirty="0" smtClean="0"/>
              <a:t>Приспів:</a:t>
            </a:r>
            <a:endParaRPr lang="ru-RU" sz="4400" dirty="0" smtClean="0"/>
          </a:p>
        </p:txBody>
      </p:sp>
      <p:sp>
        <p:nvSpPr>
          <p:cNvPr id="4099" name="Содержимое 2"/>
          <p:cNvSpPr>
            <a:spLocks noGrp="1"/>
          </p:cNvSpPr>
          <p:nvPr>
            <p:ph idx="1"/>
          </p:nvPr>
        </p:nvSpPr>
        <p:spPr>
          <a:xfrm>
            <a:off x="0" y="785800"/>
            <a:ext cx="9144000" cy="4357700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uk-UA" sz="4000" dirty="0" smtClean="0"/>
              <a:t>Милість і любов </a:t>
            </a:r>
            <a:r>
              <a:rPr lang="uk-UA" sz="4000" dirty="0" smtClean="0"/>
              <a:t>Господню </a:t>
            </a:r>
            <a:endParaRPr lang="en-US" sz="4000" dirty="0" smtClean="0"/>
          </a:p>
          <a:p>
            <a:pPr>
              <a:buFont typeface="Arial" charset="0"/>
              <a:buNone/>
            </a:pPr>
            <a:r>
              <a:rPr lang="uk-UA" sz="4000" dirty="0" smtClean="0"/>
              <a:t>Пам′ятай </a:t>
            </a:r>
            <a:r>
              <a:rPr lang="uk-UA" sz="4000" dirty="0" smtClean="0"/>
              <a:t>(завжди пам′ятай).</a:t>
            </a:r>
          </a:p>
          <a:p>
            <a:pPr>
              <a:buFont typeface="Arial" charset="0"/>
              <a:buNone/>
            </a:pPr>
            <a:r>
              <a:rPr lang="uk-UA" sz="4000" dirty="0" smtClean="0"/>
              <a:t>Твердо далі йди шляхом </a:t>
            </a:r>
            <a:r>
              <a:rPr lang="uk-UA" sz="4000" dirty="0" smtClean="0"/>
              <a:t>(твердо далі </a:t>
            </a:r>
            <a:r>
              <a:rPr lang="uk-UA" dirty="0" smtClean="0"/>
              <a:t>йди</a:t>
            </a:r>
            <a:r>
              <a:rPr lang="uk-UA" sz="4000" dirty="0" smtClean="0"/>
              <a:t>)</a:t>
            </a:r>
            <a:endParaRPr lang="uk-UA" sz="4000" dirty="0" smtClean="0"/>
          </a:p>
          <a:p>
            <a:pPr>
              <a:buFont typeface="Arial" charset="0"/>
              <a:buNone/>
            </a:pPr>
            <a:r>
              <a:rPr lang="uk-UA" sz="4000" dirty="0" smtClean="0"/>
              <a:t>В небесний край ( </a:t>
            </a:r>
            <a:r>
              <a:rPr lang="uk-UA" sz="4000" dirty="0" smtClean="0"/>
              <a:t>йди в </a:t>
            </a:r>
            <a:r>
              <a:rPr lang="uk-UA" sz="4000" dirty="0" smtClean="0"/>
              <a:t>небесний край).</a:t>
            </a:r>
          </a:p>
          <a:p>
            <a:pPr>
              <a:buFont typeface="Arial" charset="0"/>
              <a:buNone/>
            </a:pPr>
            <a:r>
              <a:rPr lang="uk-UA" sz="4000" dirty="0" err="1" smtClean="0"/>
              <a:t>Пам</a:t>
            </a:r>
            <a:r>
              <a:rPr lang="en-US" sz="4000" dirty="0"/>
              <a:t>`</a:t>
            </a:r>
            <a:r>
              <a:rPr lang="uk-UA" sz="4000" dirty="0" err="1" smtClean="0"/>
              <a:t>ятай</a:t>
            </a:r>
            <a:r>
              <a:rPr lang="uk-UA" sz="4000" dirty="0" smtClean="0"/>
              <a:t>, як Бог нас полюбив,</a:t>
            </a:r>
          </a:p>
          <a:p>
            <a:pPr>
              <a:buFont typeface="Arial" charset="0"/>
              <a:buNone/>
            </a:pPr>
            <a:r>
              <a:rPr lang="uk-UA" sz="4000" dirty="0" smtClean="0"/>
              <a:t>На Голгофі кров Свою за нас пролив.</a:t>
            </a:r>
            <a:endParaRPr lang="ru-RU" sz="4000" dirty="0" smtClean="0"/>
          </a:p>
        </p:txBody>
      </p:sp>
    </p:spTree>
    <p:extLst>
      <p:ext uri="{BB962C8B-B14F-4D97-AF65-F5344CB8AC3E}">
        <p14:creationId xmlns:p14="http://schemas.microsoft.com/office/powerpoint/2010/main" val="3538258448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28625" y="1"/>
            <a:ext cx="8429625" cy="714361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uk-UA" sz="4400" dirty="0" smtClean="0"/>
              <a:t>3</a:t>
            </a:r>
            <a:endParaRPr lang="ru-RU" sz="4400" dirty="0"/>
          </a:p>
        </p:txBody>
      </p:sp>
      <p:sp>
        <p:nvSpPr>
          <p:cNvPr id="4" name="Подзаголовок 3"/>
          <p:cNvSpPr>
            <a:spLocks noGrp="1"/>
          </p:cNvSpPr>
          <p:nvPr>
            <p:ph type="subTitle" idx="1"/>
          </p:nvPr>
        </p:nvSpPr>
        <p:spPr>
          <a:xfrm>
            <a:off x="142844" y="714362"/>
            <a:ext cx="9001156" cy="4429138"/>
          </a:xfrm>
        </p:spPr>
        <p:txBody>
          <a:bodyPr/>
          <a:lstStyle/>
          <a:p>
            <a:pPr algn="l"/>
            <a:r>
              <a:rPr lang="uk-UA" sz="3900" dirty="0" smtClean="0"/>
              <a:t>На Христа дивися, віри не втрачай,</a:t>
            </a:r>
          </a:p>
          <a:p>
            <a:pPr algn="l"/>
            <a:r>
              <a:rPr lang="uk-UA" sz="3900" dirty="0" smtClean="0"/>
              <a:t>Про Його любов і ласку </a:t>
            </a:r>
            <a:r>
              <a:rPr lang="uk-UA" sz="3900" dirty="0" err="1" smtClean="0"/>
              <a:t>пам′ятай</a:t>
            </a:r>
            <a:r>
              <a:rPr lang="uk-UA" sz="3900" dirty="0" smtClean="0"/>
              <a:t>.</a:t>
            </a:r>
          </a:p>
          <a:p>
            <a:pPr algn="l"/>
            <a:r>
              <a:rPr lang="uk-UA" sz="3900" dirty="0" smtClean="0"/>
              <a:t>Він – твій Бог єдиний, Всесвіту Творець,</a:t>
            </a:r>
          </a:p>
          <a:p>
            <a:pPr algn="l"/>
            <a:r>
              <a:rPr lang="uk-UA" sz="3900" dirty="0" smtClean="0"/>
              <a:t>Дух святий, Бог Син і вічний Бог Отець.</a:t>
            </a:r>
            <a:endParaRPr lang="ru-RU" sz="3900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71486"/>
          </a:xfrm>
        </p:spPr>
        <p:txBody>
          <a:bodyPr/>
          <a:lstStyle/>
          <a:p>
            <a:pPr eaLnBrk="1" hangingPunct="1"/>
            <a:r>
              <a:rPr lang="uk-UA" dirty="0" smtClean="0"/>
              <a:t>Приспів:</a:t>
            </a:r>
            <a:endParaRPr lang="ru-RU" sz="4400" dirty="0" smtClean="0"/>
          </a:p>
        </p:txBody>
      </p:sp>
      <p:sp>
        <p:nvSpPr>
          <p:cNvPr id="4099" name="Содержимое 2"/>
          <p:cNvSpPr>
            <a:spLocks noGrp="1"/>
          </p:cNvSpPr>
          <p:nvPr>
            <p:ph idx="1"/>
          </p:nvPr>
        </p:nvSpPr>
        <p:spPr>
          <a:xfrm>
            <a:off x="0" y="785800"/>
            <a:ext cx="9144000" cy="4357700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uk-UA" sz="4000" dirty="0" smtClean="0"/>
              <a:t>Милість і любов </a:t>
            </a:r>
            <a:r>
              <a:rPr lang="uk-UA" sz="4000" dirty="0" smtClean="0"/>
              <a:t>Господню </a:t>
            </a:r>
            <a:endParaRPr lang="en-US" sz="4000" dirty="0" smtClean="0"/>
          </a:p>
          <a:p>
            <a:pPr>
              <a:buFont typeface="Arial" charset="0"/>
              <a:buNone/>
            </a:pPr>
            <a:r>
              <a:rPr lang="uk-UA" sz="4000" dirty="0" smtClean="0"/>
              <a:t>Пам′ятай </a:t>
            </a:r>
            <a:r>
              <a:rPr lang="uk-UA" sz="4000" dirty="0" smtClean="0"/>
              <a:t>(завжди пам′ятай).</a:t>
            </a:r>
          </a:p>
          <a:p>
            <a:pPr>
              <a:buFont typeface="Arial" charset="0"/>
              <a:buNone/>
            </a:pPr>
            <a:r>
              <a:rPr lang="uk-UA" sz="4000" dirty="0" smtClean="0"/>
              <a:t>Твердо далі йди шляхом </a:t>
            </a:r>
            <a:r>
              <a:rPr lang="uk-UA" sz="4000" dirty="0" smtClean="0"/>
              <a:t>(твердо далі </a:t>
            </a:r>
            <a:r>
              <a:rPr lang="uk-UA" dirty="0" smtClean="0"/>
              <a:t>йди</a:t>
            </a:r>
            <a:r>
              <a:rPr lang="uk-UA" sz="4000" dirty="0" smtClean="0"/>
              <a:t>)</a:t>
            </a:r>
            <a:endParaRPr lang="uk-UA" sz="4000" dirty="0" smtClean="0"/>
          </a:p>
          <a:p>
            <a:pPr>
              <a:buFont typeface="Arial" charset="0"/>
              <a:buNone/>
            </a:pPr>
            <a:r>
              <a:rPr lang="uk-UA" sz="4000" dirty="0" smtClean="0"/>
              <a:t>В небесний край ( </a:t>
            </a:r>
            <a:r>
              <a:rPr lang="uk-UA" sz="4000" dirty="0" smtClean="0"/>
              <a:t>йди в </a:t>
            </a:r>
            <a:r>
              <a:rPr lang="uk-UA" sz="4000" dirty="0" smtClean="0"/>
              <a:t>небесний край).</a:t>
            </a:r>
          </a:p>
          <a:p>
            <a:pPr>
              <a:buFont typeface="Arial" charset="0"/>
              <a:buNone/>
            </a:pPr>
            <a:r>
              <a:rPr lang="uk-UA" sz="4000" dirty="0" err="1" smtClean="0"/>
              <a:t>Пам</a:t>
            </a:r>
            <a:r>
              <a:rPr lang="en-US" sz="4000" dirty="0"/>
              <a:t>`</a:t>
            </a:r>
            <a:r>
              <a:rPr lang="uk-UA" sz="4000" dirty="0" err="1" smtClean="0"/>
              <a:t>ятай</a:t>
            </a:r>
            <a:r>
              <a:rPr lang="uk-UA" sz="4000" dirty="0" smtClean="0"/>
              <a:t>, як Бог нас полюбив,</a:t>
            </a:r>
          </a:p>
          <a:p>
            <a:pPr>
              <a:buFont typeface="Arial" charset="0"/>
              <a:buNone/>
            </a:pPr>
            <a:r>
              <a:rPr lang="uk-UA" sz="4000" dirty="0" smtClean="0"/>
              <a:t>На Голгофі кров Свою за нас пролив.</a:t>
            </a:r>
            <a:endParaRPr lang="ru-RU" sz="4000" dirty="0" smtClean="0"/>
          </a:p>
        </p:txBody>
      </p:sp>
    </p:spTree>
    <p:extLst>
      <p:ext uri="{BB962C8B-B14F-4D97-AF65-F5344CB8AC3E}">
        <p14:creationId xmlns:p14="http://schemas.microsoft.com/office/powerpoint/2010/main" val="3538258448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28625" y="928676"/>
            <a:ext cx="8429625" cy="2357454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uk-UA" sz="6600" dirty="0" smtClean="0"/>
              <a:t>№ </a:t>
            </a:r>
            <a:r>
              <a:rPr lang="en-US" sz="6600" dirty="0" smtClean="0"/>
              <a:t>5</a:t>
            </a:r>
            <a:r>
              <a:rPr lang="uk-UA" sz="6600" dirty="0" smtClean="0"/>
              <a:t/>
            </a:r>
            <a:br>
              <a:rPr lang="uk-UA" sz="6600" dirty="0" smtClean="0"/>
            </a:br>
            <a:r>
              <a:rPr lang="uk-UA" sz="6600" b="1" dirty="0" smtClean="0"/>
              <a:t>Милість і любов Господню </a:t>
            </a:r>
            <a:r>
              <a:rPr lang="uk-UA" sz="6600" b="1" dirty="0" err="1" smtClean="0"/>
              <a:t>пам′ятай</a:t>
            </a:r>
            <a:r>
              <a:rPr lang="ru-RU" sz="4400" dirty="0" smtClean="0"/>
              <a:t/>
            </a:r>
            <a:br>
              <a:rPr lang="ru-RU" sz="4400" dirty="0" smtClean="0"/>
            </a:br>
            <a:endParaRPr lang="ru-RU" sz="44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57313" y="3500444"/>
            <a:ext cx="6343650" cy="1500198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uk-UA" sz="200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uk-UA" sz="2000" smtClean="0"/>
              <a:t>( </a:t>
            </a:r>
            <a:r>
              <a:rPr lang="uk-UA" sz="2000" dirty="0" err="1" smtClean="0"/>
              <a:t>Псалмы</a:t>
            </a:r>
            <a:r>
              <a:rPr lang="uk-UA" sz="2000" dirty="0" smtClean="0"/>
              <a:t> </a:t>
            </a:r>
            <a:r>
              <a:rPr lang="uk-UA" sz="2000" dirty="0" err="1" smtClean="0"/>
              <a:t>Сиона</a:t>
            </a:r>
            <a:r>
              <a:rPr lang="uk-UA" sz="2000" dirty="0" smtClean="0"/>
              <a:t> </a:t>
            </a:r>
            <a:r>
              <a:rPr lang="uk-UA" sz="2000" dirty="0" err="1" smtClean="0"/>
              <a:t>“Памят</a:t>
            </a:r>
            <a:r>
              <a:rPr lang="ru-RU" sz="2000" dirty="0" err="1" smtClean="0"/>
              <a:t>ными</a:t>
            </a:r>
            <a:r>
              <a:rPr lang="ru-RU" sz="2000" dirty="0" smtClean="0"/>
              <a:t> Бог </a:t>
            </a:r>
            <a:r>
              <a:rPr lang="ru-RU" sz="2000" dirty="0" err="1" smtClean="0"/>
              <a:t>соделал</a:t>
            </a:r>
            <a:r>
              <a:rPr lang="ru-RU" sz="2000" dirty="0" smtClean="0"/>
              <a:t> чудеса»)</a:t>
            </a:r>
            <a:endParaRPr lang="uk-UA" sz="2000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uk-UA" dirty="0" smtClean="0"/>
              <a:t>“НОВА ПІСНЯ”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87538315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ШАБЛОН - ПІСНІ НАДІЇ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Times New Roma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ШАБЛОН - ПІСНІ НАДІЇ</Template>
  <TotalTime>67</TotalTime>
  <Words>274</Words>
  <Application>Microsoft Office PowerPoint</Application>
  <PresentationFormat>Экран (16:9)</PresentationFormat>
  <Paragraphs>44</Paragraphs>
  <Slides>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9" baseType="lpstr">
      <vt:lpstr>ШАБЛОН - ПІСНІ НАДІЇ</vt:lpstr>
      <vt:lpstr>№ 5 Милість і любов Господню пам′ятай </vt:lpstr>
      <vt:lpstr>1</vt:lpstr>
      <vt:lpstr>Приспів:</vt:lpstr>
      <vt:lpstr>2</vt:lpstr>
      <vt:lpstr>Приспів:</vt:lpstr>
      <vt:lpstr>3</vt:lpstr>
      <vt:lpstr>Приспів:</vt:lpstr>
      <vt:lpstr>№ 5 Милість і любов Господню пам′ятай 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000  ДЕ ЗГОДА В СІМЕЙСТВІ </dc:title>
  <dc:creator>Admin</dc:creator>
  <cp:lastModifiedBy>User</cp:lastModifiedBy>
  <cp:revision>29</cp:revision>
  <dcterms:created xsi:type="dcterms:W3CDTF">2010-04-24T14:59:58Z</dcterms:created>
  <dcterms:modified xsi:type="dcterms:W3CDTF">2017-03-04T07:29:40Z</dcterms:modified>
</cp:coreProperties>
</file>

<file path=docProps/thumbnail.jpeg>
</file>