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3" r:id="rId5"/>
    <p:sldId id="264" r:id="rId6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803275"/>
            <a:ext cx="8429625" cy="2036763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4900" b="1" dirty="0" smtClean="0"/>
              <a:t>№ </a:t>
            </a:r>
            <a:r>
              <a:rPr lang="en-US" sz="4900" b="1" dirty="0" smtClean="0"/>
              <a:t>7</a:t>
            </a:r>
            <a:br>
              <a:rPr lang="en-US" sz="4900" b="1" dirty="0" smtClean="0"/>
            </a:br>
            <a:r>
              <a:rPr lang="ru-RU" sz="4900" b="1" dirty="0" smtClean="0"/>
              <a:t/>
            </a:r>
            <a:br>
              <a:rPr lang="ru-RU" sz="4900" b="1" dirty="0" smtClean="0"/>
            </a:br>
            <a:r>
              <a:rPr lang="uk-UA" sz="4900" b="1" dirty="0" smtClean="0"/>
              <a:t>НЕОСЯЖНА  БОЖА  МИЛІСТЬ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2800" u="sng" dirty="0" smtClean="0"/>
              <a:t>« НОВА  ПІСНЯ » </a:t>
            </a:r>
            <a:endParaRPr lang="ru-RU" sz="2800" u="sng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1214446" y="857238"/>
            <a:ext cx="7715272" cy="4286262"/>
          </a:xfrm>
        </p:spPr>
        <p:txBody>
          <a:bodyPr/>
          <a:lstStyle/>
          <a:p>
            <a:pPr>
              <a:buNone/>
            </a:pPr>
            <a:r>
              <a:rPr lang="uk-UA" sz="4400" dirty="0" smtClean="0"/>
              <a:t>Неосяжна  Божа  милість,</a:t>
            </a:r>
          </a:p>
          <a:p>
            <a:pPr>
              <a:buNone/>
            </a:pPr>
            <a:r>
              <a:rPr lang="uk-UA" sz="4400" dirty="0" smtClean="0"/>
              <a:t>Наче  моря  глибина.</a:t>
            </a:r>
          </a:p>
          <a:p>
            <a:pPr>
              <a:buNone/>
            </a:pPr>
            <a:r>
              <a:rPr lang="uk-UA" sz="4400" dirty="0" smtClean="0"/>
              <a:t>В  справедливості  нам  сяє</a:t>
            </a:r>
          </a:p>
          <a:p>
            <a:pPr>
              <a:buNone/>
            </a:pPr>
            <a:r>
              <a:rPr lang="uk-UA" sz="4400" dirty="0" smtClean="0"/>
              <a:t>Його  ласка  і  доброта.</a:t>
            </a:r>
            <a:endParaRPr lang="ru-RU" sz="44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2</a:t>
            </a:r>
            <a:endParaRPr lang="ru-RU" sz="4400" dirty="0" smtClean="0"/>
          </a:p>
        </p:txBody>
      </p:sp>
      <p:sp>
        <p:nvSpPr>
          <p:cNvPr id="5123" name="Содержимое 2"/>
          <p:cNvSpPr>
            <a:spLocks noGrp="1"/>
          </p:cNvSpPr>
          <p:nvPr>
            <p:ph idx="1"/>
          </p:nvPr>
        </p:nvSpPr>
        <p:spPr>
          <a:xfrm>
            <a:off x="1143008" y="857238"/>
            <a:ext cx="7572396" cy="42862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uk-UA" sz="4400" dirty="0" smtClean="0"/>
              <a:t>Він  прийме  в  обійми  радо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Всіх  утомлених  в  гріхах.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Рани  всі  Любов  лікує,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Мир  дає  Божа  </a:t>
            </a:r>
            <a:r>
              <a:rPr lang="uk-UA" sz="4400" dirty="0" err="1" smtClean="0"/>
              <a:t>блаодать</a:t>
            </a:r>
            <a:r>
              <a:rPr lang="uk-UA" sz="4400" dirty="0" smtClean="0"/>
              <a:t>.</a:t>
            </a:r>
            <a:endParaRPr lang="ru-RU" sz="44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42924"/>
          </a:xfrm>
        </p:spPr>
        <p:txBody>
          <a:bodyPr/>
          <a:lstStyle/>
          <a:p>
            <a:pPr eaLnBrk="1" hangingPunct="1"/>
            <a:r>
              <a:rPr lang="uk-UA" sz="4400" dirty="0" smtClean="0"/>
              <a:t>3</a:t>
            </a:r>
            <a:endParaRPr lang="ru-RU" sz="4400" dirty="0" smtClean="0"/>
          </a:p>
        </p:txBody>
      </p:sp>
      <p:sp>
        <p:nvSpPr>
          <p:cNvPr id="5123" name="Содержимое 2"/>
          <p:cNvSpPr>
            <a:spLocks noGrp="1"/>
          </p:cNvSpPr>
          <p:nvPr>
            <p:ph idx="1"/>
          </p:nvPr>
        </p:nvSpPr>
        <p:spPr>
          <a:xfrm>
            <a:off x="1071538" y="785800"/>
            <a:ext cx="7715272" cy="4357700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uk-UA" sz="4400" dirty="0" smtClean="0"/>
              <a:t>Неосяжну  милість  Божу  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Не  збагнути  до  кінця.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Доброта  Його  безмірна.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Слава  Богу  за все  й  хвала!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803275"/>
            <a:ext cx="8429625" cy="2036763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4900" b="1" dirty="0" smtClean="0"/>
              <a:t>№ </a:t>
            </a:r>
            <a:r>
              <a:rPr lang="en-US" sz="4900" b="1" dirty="0" smtClean="0"/>
              <a:t>7</a:t>
            </a:r>
            <a:br>
              <a:rPr lang="en-US" sz="4900" b="1" dirty="0" smtClean="0"/>
            </a:br>
            <a:r>
              <a:rPr lang="ru-RU" sz="4900" b="1" dirty="0" smtClean="0"/>
              <a:t/>
            </a:r>
            <a:br>
              <a:rPr lang="ru-RU" sz="4900" b="1" dirty="0" smtClean="0"/>
            </a:br>
            <a:r>
              <a:rPr lang="uk-UA" sz="4900" b="1" dirty="0" smtClean="0"/>
              <a:t>НЕОСЯЖНА  БОЖА  МИЛІСТЬ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2800" u="sng" smtClean="0"/>
              <a:t>«НОВА  ПІСНЯ» </a:t>
            </a:r>
            <a:endParaRPr lang="ru-RU" sz="2800" u="sng" dirty="0"/>
          </a:p>
        </p:txBody>
      </p:sp>
    </p:spTree>
    <p:extLst>
      <p:ext uri="{BB962C8B-B14F-4D97-AF65-F5344CB8AC3E}">
        <p14:creationId xmlns:p14="http://schemas.microsoft.com/office/powerpoint/2010/main" xmlns="" val="2746856590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66</TotalTime>
  <Words>71</Words>
  <Application>Microsoft Office PowerPoint</Application>
  <PresentationFormat>Экран (16:9)</PresentationFormat>
  <Paragraphs>19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ШАБЛОН - ПІСНІ НАДІЇ</vt:lpstr>
      <vt:lpstr>№ 7  НЕОСЯЖНА  БОЖА  МИЛІСТЬ </vt:lpstr>
      <vt:lpstr>1</vt:lpstr>
      <vt:lpstr>2</vt:lpstr>
      <vt:lpstr>3</vt:lpstr>
      <vt:lpstr>№ 7  НЕОСЯЖНА  БОЖА  МИЛІСТЬ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29</cp:revision>
  <dcterms:created xsi:type="dcterms:W3CDTF">2010-04-24T14:59:58Z</dcterms:created>
  <dcterms:modified xsi:type="dcterms:W3CDTF">2018-08-31T08:14:32Z</dcterms:modified>
</cp:coreProperties>
</file>

<file path=docProps/thumbnail.jpeg>
</file>