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6" r:id="rId6"/>
    <p:sldId id="267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6 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ДИВОВИЖНІ     ПИШУТЬСЯ ПЕЙЗАЖІ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smtClean="0"/>
              <a:t>«НОВА  ПІСНЯ» </a:t>
            </a:r>
            <a:endParaRPr lang="ru-RU" sz="2800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Дивовижні   пишуться  пейзажі</a:t>
            </a:r>
          </a:p>
          <a:p>
            <a:pPr>
              <a:buNone/>
            </a:pPr>
            <a:r>
              <a:rPr lang="uk-UA" sz="4400" dirty="0" smtClean="0"/>
              <a:t>Неземним Художником – Творцем.</a:t>
            </a:r>
          </a:p>
          <a:p>
            <a:pPr>
              <a:buNone/>
            </a:pPr>
            <a:r>
              <a:rPr lang="uk-UA" sz="4400" dirty="0" smtClean="0"/>
              <a:t>//: Як ніхто про Господа не </a:t>
            </a:r>
            <a:r>
              <a:rPr lang="uk-UA" sz="4400" dirty="0" err="1" smtClean="0"/>
              <a:t>скаже-</a:t>
            </a:r>
            <a:endParaRPr lang="uk-UA" sz="4400" dirty="0" smtClean="0"/>
          </a:p>
          <a:p>
            <a:pPr>
              <a:buNone/>
            </a:pPr>
            <a:r>
              <a:rPr lang="uk-UA" sz="4400" dirty="0" smtClean="0"/>
              <a:t>Скажуть верби нам над озерцем.:// -2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2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Скажуть зорі, скаже буйний вітер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І хвилясте золото хлібів,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//: І рожевий обрій в ранок літній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Нам відчинить вхід в країну див.://-2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24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Про Господню велич нам розкаже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Блискавка у пору грозову,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//: І роса, що непомітно ляже,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Наче срібні сльози, на траву. :// - 2р.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4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Як ніхто про Господа не скаже, 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Голос не почуємо живий,-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//: Про Творця розкажуть нам пейзажі,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 створив Художник неземний.://-2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6 </a:t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ДИВОВИЖНІ     ПИШУТЬСЯ ПЕЙЗАЖІ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dirty="0" smtClean="0"/>
              <a:t>« НОВА  ПІСНЯ »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xmlns="" val="32062984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62</TotalTime>
  <Words>119</Words>
  <Application>Microsoft Office PowerPoint</Application>
  <PresentationFormat>Экран (16:9)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6   ДИВОВИЖНІ     ПИШУТЬСЯ ПЕЙЗАЖІ </vt:lpstr>
      <vt:lpstr>1</vt:lpstr>
      <vt:lpstr>2</vt:lpstr>
      <vt:lpstr>3</vt:lpstr>
      <vt:lpstr>4</vt:lpstr>
      <vt:lpstr>№ 6   ДИВОВИЖНІ     ПИШУТЬСЯ ПЕЙЗАЖІ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28</cp:revision>
  <dcterms:created xsi:type="dcterms:W3CDTF">2010-04-24T14:59:58Z</dcterms:created>
  <dcterms:modified xsi:type="dcterms:W3CDTF">2018-08-31T08:13:39Z</dcterms:modified>
</cp:coreProperties>
</file>