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17</a:t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ОТЧЕ,  ЛЮБЛЮ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smtClean="0"/>
              <a:t>“ НОВА ПІСНЯ”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52" y="642924"/>
            <a:ext cx="8715404" cy="3643338"/>
          </a:xfrm>
        </p:spPr>
        <p:txBody>
          <a:bodyPr/>
          <a:lstStyle/>
          <a:p>
            <a:pPr>
              <a:buNone/>
            </a:pPr>
            <a:r>
              <a:rPr lang="uk-UA" sz="4000" dirty="0" smtClean="0"/>
              <a:t>Отче, люблю і прославляю Твоє </a:t>
            </a:r>
            <a:r>
              <a:rPr lang="uk-UA" sz="4000" dirty="0" err="1" smtClean="0"/>
              <a:t>Ім</a:t>
            </a:r>
            <a:r>
              <a:rPr lang="en-US" sz="4000" dirty="0" smtClean="0"/>
              <a:t>’</a:t>
            </a:r>
            <a:r>
              <a:rPr lang="uk-UA" sz="4000" dirty="0" smtClean="0"/>
              <a:t>я.</a:t>
            </a:r>
          </a:p>
          <a:p>
            <a:pPr>
              <a:buNone/>
            </a:pPr>
            <a:r>
              <a:rPr lang="uk-UA" sz="4000" dirty="0" smtClean="0"/>
              <a:t>Боже, Ти спасіння моє!</a:t>
            </a:r>
          </a:p>
          <a:p>
            <a:pPr>
              <a:buNone/>
            </a:pPr>
            <a:r>
              <a:rPr lang="uk-UA" sz="4000" dirty="0" smtClean="0"/>
              <a:t>Слава Тобі, слава Тобі,</a:t>
            </a:r>
          </a:p>
          <a:p>
            <a:pPr>
              <a:buNone/>
            </a:pPr>
            <a:r>
              <a:rPr lang="uk-UA" sz="4000" dirty="0" smtClean="0"/>
              <a:t>слава Тобі, Господь, від нас!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57158" y="1000114"/>
            <a:ext cx="8715404" cy="36433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000" dirty="0" smtClean="0"/>
              <a:t>Ісусе, ми славимо Тебе за Твою любов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Ти гріхи всі наші простив.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Слава Тобі, слава Тобі, </a:t>
            </a:r>
          </a:p>
          <a:p>
            <a:pPr>
              <a:buFont typeface="Arial" charset="0"/>
              <a:buNone/>
            </a:pPr>
            <a:r>
              <a:rPr lang="uk-UA" sz="4000" dirty="0" smtClean="0"/>
              <a:t>Слава Тобі, Ісус, від нас!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428611"/>
            <a:ext cx="8429625" cy="24114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400" b="1" dirty="0" smtClean="0"/>
              <a:t>№ 17</a:t>
            </a:r>
            <a:br>
              <a:rPr lang="uk-UA" sz="4400" b="1" dirty="0" smtClean="0"/>
            </a:b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b="1" dirty="0" smtClean="0"/>
              <a:t>ОТЧЕ,  ЛЮБЛЮ</a:t>
            </a:r>
            <a:endParaRPr lang="ru-RU" sz="4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86196"/>
            <a:ext cx="6400800" cy="1071570"/>
          </a:xfrm>
        </p:spPr>
        <p:txBody>
          <a:bodyPr/>
          <a:lstStyle/>
          <a:p>
            <a:r>
              <a:rPr lang="uk-UA" smtClean="0"/>
              <a:t>“НОВА </a:t>
            </a:r>
            <a:r>
              <a:rPr lang="uk-UA" smtClean="0"/>
              <a:t>ПІСНЯ”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17692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71</TotalTime>
  <Words>72</Words>
  <Application>Microsoft Office PowerPoint</Application>
  <PresentationFormat>Экран (16:9)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ШАБЛОН - ПІСНІ НАДІЇ</vt:lpstr>
      <vt:lpstr>№ 17  ОТЧЕ,  ЛЮБЛЮ</vt:lpstr>
      <vt:lpstr>1</vt:lpstr>
      <vt:lpstr>2</vt:lpstr>
      <vt:lpstr>№ 17  ОТЧЕ,  ЛЮБЛЮ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31</cp:revision>
  <dcterms:created xsi:type="dcterms:W3CDTF">2010-04-24T14:59:58Z</dcterms:created>
  <dcterms:modified xsi:type="dcterms:W3CDTF">2018-08-31T08:25:36Z</dcterms:modified>
</cp:coreProperties>
</file>