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57" r:id="rId3"/>
    <p:sldId id="270" r:id="rId4"/>
    <p:sldId id="271" r:id="rId5"/>
    <p:sldId id="269" r:id="rId6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25C6BE-0331-4CDB-AD8E-40A79AF739C2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BD0CD-FE2F-4049-B24C-42AB40F96A3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6BA54C-AA76-4250-B784-3DEFC9BEA43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F81850-8FEB-49EC-9711-A8475316A1E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76C1BF-488C-451A-9F36-A59ECA5A9483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FD276E-D7BB-48A1-B544-71836E38343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B3ACC0-BD64-4254-A135-1E9406F91175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867CDE-49DC-48A6-B7C3-FCD82F731C3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09D30A-8422-451D-B0DA-EEBA0C46B4B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5DDFEA-8156-40BD-93F1-D96FD34FBF6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87FE9E-4877-458B-8E5E-ABF74319646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12B4F6-319C-47A1-81C5-3E1131D85E0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C3AC-B6D3-4D32-AD5A-AAB4EE96D4AA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987EF2-C74B-45DD-9071-111036B7FA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7480CF-9F1F-44C1-9C04-CB1F5656496B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433243-6E97-4835-A132-B4B485F4E38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BEB5DC-BBD4-4399-9322-2DF5582D71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D3D0B8-3386-4948-ACC7-C5D8A6827C9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C3DC3D-8F97-43AF-9C60-CE692BDE8FD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27FEDE-DBC9-4B92-9BC3-0EA206BF776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18E8EA-849D-4839-A896-4EF31A8CA27E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BF7F1C-2E3F-4CDD-8A0D-C8820EC3FCD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A8E3D3E-B974-48C6-B21F-5F7EFD1261CE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4CE928A-BBE6-4BBF-8B39-18EE01DB2A3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428625" y="1142990"/>
            <a:ext cx="8429625" cy="714380"/>
          </a:xfrm>
        </p:spPr>
        <p:txBody>
          <a:bodyPr/>
          <a:lstStyle/>
          <a:p>
            <a:pPr eaLnBrk="1" hangingPunct="1"/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dirty="0" smtClean="0"/>
              <a:t>№ 53</a:t>
            </a:r>
            <a:br>
              <a:rPr lang="uk-UA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sz="6000" b="1" dirty="0" smtClean="0"/>
              <a:t>ХОРАЛ</a:t>
            </a:r>
            <a:r>
              <a:rPr lang="uk-UA" sz="4800" b="1" dirty="0" smtClean="0"/>
              <a:t/>
            </a:r>
            <a:br>
              <a:rPr lang="uk-UA" sz="4800" b="1" dirty="0" smtClean="0"/>
            </a:br>
            <a:r>
              <a:rPr lang="uk-UA" sz="4800" b="1" dirty="0" smtClean="0"/>
              <a:t/>
            </a:r>
            <a:br>
              <a:rPr lang="uk-UA" sz="4800" b="1" dirty="0" smtClean="0"/>
            </a:br>
            <a:r>
              <a:rPr lang="uk-UA" sz="2800" dirty="0" smtClean="0"/>
              <a:t>«НОВА  ПІСНЯ»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ru-RU" sz="3500" dirty="0" smtClean="0"/>
              <a:t/>
            </a:r>
            <a:br>
              <a:rPr lang="ru-RU" sz="3500" dirty="0" smtClean="0"/>
            </a:br>
            <a:endParaRPr lang="ru-RU" sz="35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63"/>
          </a:xfrm>
        </p:spPr>
        <p:txBody>
          <a:bodyPr/>
          <a:lstStyle/>
          <a:p>
            <a:pPr eaLnBrk="1" hangingPunct="1"/>
            <a:r>
              <a:rPr lang="uk-UA" smtClean="0"/>
              <a:t>1</a:t>
            </a:r>
            <a:endParaRPr lang="ru-RU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857250"/>
            <a:ext cx="9358346" cy="428625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5200" b="1" dirty="0" smtClean="0"/>
              <a:t>Благослови  народ у домі цім.</a:t>
            </a:r>
          </a:p>
          <a:p>
            <a:pPr>
              <a:buFont typeface="Arial" charset="0"/>
              <a:buNone/>
            </a:pPr>
            <a:r>
              <a:rPr lang="uk-UA" sz="5200" b="1" dirty="0" smtClean="0"/>
              <a:t>Святого Духа дай в серця </a:t>
            </a:r>
          </a:p>
          <a:p>
            <a:pPr>
              <a:buFont typeface="Arial" charset="0"/>
              <a:buNone/>
            </a:pPr>
            <a:r>
              <a:rPr lang="uk-UA" sz="5200" b="1" dirty="0" smtClean="0"/>
              <a:t>Сьогодні нам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63"/>
          </a:xfrm>
        </p:spPr>
        <p:txBody>
          <a:bodyPr/>
          <a:lstStyle/>
          <a:p>
            <a:pPr eaLnBrk="1" hangingPunct="1"/>
            <a:r>
              <a:rPr lang="uk-UA" dirty="0"/>
              <a:t>2</a:t>
            </a:r>
            <a:endParaRPr lang="ru-RU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857250"/>
            <a:ext cx="9358346" cy="428625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5200" b="1" dirty="0" smtClean="0"/>
              <a:t>За все, за все ми </a:t>
            </a:r>
            <a:r>
              <a:rPr lang="uk-UA" sz="5200" b="1" dirty="0" err="1" smtClean="0"/>
              <a:t>дякуєм</a:t>
            </a:r>
            <a:r>
              <a:rPr lang="uk-UA" sz="5200" b="1" dirty="0" smtClean="0"/>
              <a:t> Тобі</a:t>
            </a:r>
          </a:p>
          <a:p>
            <a:pPr>
              <a:buFont typeface="Arial" charset="0"/>
              <a:buNone/>
            </a:pPr>
            <a:r>
              <a:rPr lang="uk-UA" sz="5200" b="1" dirty="0" smtClean="0"/>
              <a:t>І величаємо Тебе </a:t>
            </a:r>
          </a:p>
          <a:p>
            <a:pPr>
              <a:buFont typeface="Arial" charset="0"/>
              <a:buNone/>
            </a:pPr>
            <a:r>
              <a:rPr lang="uk-UA" sz="5200" b="1" dirty="0"/>
              <a:t>В</a:t>
            </a:r>
            <a:r>
              <a:rPr lang="uk-UA" sz="5200" b="1" dirty="0" smtClean="0"/>
              <a:t> своїх піснях.</a:t>
            </a:r>
          </a:p>
        </p:txBody>
      </p:sp>
    </p:spTree>
    <p:extLst>
      <p:ext uri="{BB962C8B-B14F-4D97-AF65-F5344CB8AC3E}">
        <p14:creationId xmlns:p14="http://schemas.microsoft.com/office/powerpoint/2010/main" xmlns="" val="2442696450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63"/>
          </a:xfrm>
        </p:spPr>
        <p:txBody>
          <a:bodyPr/>
          <a:lstStyle/>
          <a:p>
            <a:pPr eaLnBrk="1" hangingPunct="1"/>
            <a:r>
              <a:rPr lang="uk-UA" dirty="0"/>
              <a:t>3</a:t>
            </a:r>
            <a:endParaRPr lang="ru-RU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857250"/>
            <a:ext cx="9358346" cy="428625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5200" b="1" dirty="0" smtClean="0"/>
              <a:t>В раю, в раю співатимемо ми,</a:t>
            </a:r>
          </a:p>
          <a:p>
            <a:pPr>
              <a:buFont typeface="Arial" charset="0"/>
              <a:buNone/>
            </a:pPr>
            <a:r>
              <a:rPr lang="uk-UA" sz="5200" b="1" dirty="0" smtClean="0"/>
              <a:t>Бо вже не буде смутку там - </a:t>
            </a:r>
          </a:p>
          <a:p>
            <a:pPr>
              <a:buFont typeface="Arial" charset="0"/>
              <a:buNone/>
            </a:pPr>
            <a:r>
              <a:rPr lang="uk-UA" sz="5200" b="1" dirty="0" smtClean="0"/>
              <a:t>Прийде весна.</a:t>
            </a:r>
          </a:p>
        </p:txBody>
      </p:sp>
    </p:spTree>
    <p:extLst>
      <p:ext uri="{BB962C8B-B14F-4D97-AF65-F5344CB8AC3E}">
        <p14:creationId xmlns:p14="http://schemas.microsoft.com/office/powerpoint/2010/main" xmlns="" val="2442696450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428625" y="1142990"/>
            <a:ext cx="8429625" cy="714380"/>
          </a:xfrm>
        </p:spPr>
        <p:txBody>
          <a:bodyPr/>
          <a:lstStyle/>
          <a:p>
            <a:pPr eaLnBrk="1" hangingPunct="1"/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u="sng" dirty="0" smtClean="0"/>
              <a:t/>
            </a:r>
            <a:br>
              <a:rPr lang="uk-UA" u="sng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dirty="0" smtClean="0"/>
              <a:t>№ 53</a:t>
            </a:r>
            <a:br>
              <a:rPr lang="uk-UA" dirty="0" smtClean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sz="6000" b="1" dirty="0" smtClean="0"/>
              <a:t>ХОРАЛ</a:t>
            </a:r>
            <a:r>
              <a:rPr lang="uk-UA" sz="4800" b="1" dirty="0" smtClean="0"/>
              <a:t/>
            </a:r>
            <a:br>
              <a:rPr lang="uk-UA" sz="4800" b="1" dirty="0" smtClean="0"/>
            </a:br>
            <a:r>
              <a:rPr lang="uk-UA" sz="4800" b="1" dirty="0" smtClean="0"/>
              <a:t/>
            </a:r>
            <a:br>
              <a:rPr lang="uk-UA" sz="4800" b="1" dirty="0" smtClean="0"/>
            </a:br>
            <a:r>
              <a:rPr lang="uk-UA" sz="2400" dirty="0" smtClean="0"/>
              <a:t>«НОВА  ПІСНЯ»</a:t>
            </a:r>
            <a:r>
              <a:rPr lang="ru-RU" sz="2400" dirty="0" smtClean="0"/>
              <a:t/>
            </a:r>
            <a:br>
              <a:rPr lang="ru-RU" sz="2400" dirty="0" smtClean="0"/>
            </a:br>
            <a:r>
              <a:rPr lang="ru-RU" sz="3500" dirty="0" smtClean="0"/>
              <a:t/>
            </a:r>
            <a:br>
              <a:rPr lang="ru-RU" sz="3500" dirty="0" smtClean="0"/>
            </a:br>
            <a:endParaRPr lang="ru-RU" sz="3500" dirty="0" smtClean="0"/>
          </a:p>
        </p:txBody>
      </p:sp>
    </p:spTree>
    <p:extLst>
      <p:ext uri="{BB962C8B-B14F-4D97-AF65-F5344CB8AC3E}">
        <p14:creationId xmlns:p14="http://schemas.microsoft.com/office/powerpoint/2010/main" xmlns="" val="247817131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106</TotalTime>
  <Words>49</Words>
  <Application>Microsoft Office PowerPoint</Application>
  <PresentationFormat>Экран (16:9)</PresentationFormat>
  <Paragraphs>14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ШАБЛОН - ПІСНІ НАДІЇ</vt:lpstr>
      <vt:lpstr>   № 53  ХОРАЛ  «НОВА  ПІСНЯ»  </vt:lpstr>
      <vt:lpstr>1</vt:lpstr>
      <vt:lpstr>2</vt:lpstr>
      <vt:lpstr>3</vt:lpstr>
      <vt:lpstr>   № 53  ХОРАЛ  «НОВА  ПІСНЯ» 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36</cp:revision>
  <dcterms:created xsi:type="dcterms:W3CDTF">2010-04-24T14:59:58Z</dcterms:created>
  <dcterms:modified xsi:type="dcterms:W3CDTF">2018-08-31T09:12:17Z</dcterms:modified>
</cp:coreProperties>
</file>

<file path=docProps/thumbnail.jpeg>
</file>