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2" r:id="rId4"/>
    <p:sldId id="264" r:id="rId5"/>
    <p:sldId id="265" r:id="rId6"/>
    <p:sldId id="266" r:id="rId7"/>
  </p:sldIdLst>
  <p:sldSz cx="9144000" cy="5143500" type="screen16x9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1" autoAdjust="0"/>
    <p:restoredTop sz="96172" autoAdjust="0"/>
  </p:normalViewPr>
  <p:slideViewPr>
    <p:cSldViewPr>
      <p:cViewPr varScale="1">
        <p:scale>
          <a:sx n="93" d="100"/>
          <a:sy n="93" d="100"/>
        </p:scale>
        <p:origin x="-420" y="-102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B5277C-EB40-413F-9D6B-8FE62BCF43A4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0175B0-A180-4884-BA72-4E6EFBFEB43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1BEBC6-0908-4C1E-A662-FBDF6E895396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43B900-9F1E-4416-8BC6-82D77CB9BEA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E12E-1A6C-4270-8A29-9AFD630D78F8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B5FCE1-5E3A-4508-B220-4ADBA64C05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18992D-313A-4F74-AE5F-D681CDDF1100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CF7373-D15F-407F-8105-ED7F51126E8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17E8B3-2555-4A21-82C4-A523704874F6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563165-634D-42E3-87E2-E61FE39E8D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E2DB6-8FDF-4E2F-AC82-01FBDC91033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74410-E682-485D-8503-AE0F6DC94AA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B80F95-6D97-4891-BD77-60C3DF5CC61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CBC43D-44DA-4A4D-BA10-59BEC421FB7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4D20A0-6B67-4F2E-B59A-91CD5694A5A7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9BC93-362E-4EBD-8793-768776E56FA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BB4D19-17F3-4FD1-A28F-848857F5D9A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946604-8BA8-42D4-982D-292D388D7B3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325D92-5C31-45B4-93BA-30DBCA0B9CAF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AB97DB-14C4-4943-90F4-B67E3008C45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01267A-6594-495A-9C4D-DC918C5D1FED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57F534-4C4F-4D1D-B53A-DCF20E42A3E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E66D357-BE55-4C9B-8A48-4AA6B9327E10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61432DF1-6A22-4F63-AC8C-F806FE174F9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428611"/>
            <a:ext cx="8429625" cy="2411428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4400" b="1" dirty="0" smtClean="0"/>
              <a:t>№ </a:t>
            </a:r>
            <a:r>
              <a:rPr lang="en-US" b="1" dirty="0" smtClean="0"/>
              <a:t>41</a:t>
            </a: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b="1" dirty="0" smtClean="0"/>
              <a:t>ХРИСТОС – НАШЕ  ЖИТТЯ</a:t>
            </a:r>
            <a:endParaRPr lang="ru-RU" sz="4400" b="1" dirty="0"/>
          </a:p>
        </p:txBody>
      </p:sp>
      <p:sp>
        <p:nvSpPr>
          <p:cNvPr id="4" name="Подзаголовок 3"/>
          <p:cNvSpPr>
            <a:spLocks noGrp="1"/>
          </p:cNvSpPr>
          <p:nvPr>
            <p:ph type="subTitle" idx="1"/>
          </p:nvPr>
        </p:nvSpPr>
        <p:spPr>
          <a:xfrm>
            <a:off x="1371600" y="3786196"/>
            <a:ext cx="6400800" cy="107157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uk-UA" dirty="0" smtClean="0"/>
              <a:t>«НОВА  ПІСНЯ»</a:t>
            </a:r>
            <a:endParaRPr lang="ru-RU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48"/>
          </a:xfrm>
        </p:spPr>
        <p:txBody>
          <a:bodyPr/>
          <a:lstStyle/>
          <a:p>
            <a:pPr eaLnBrk="1" hangingPunct="1"/>
            <a:r>
              <a:rPr lang="uk-UA" sz="4400" dirty="0" smtClean="0"/>
              <a:t>1</a:t>
            </a:r>
            <a:endParaRPr lang="ru-RU" sz="4400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0" y="642924"/>
            <a:ext cx="9144000" cy="4500576"/>
          </a:xfrm>
        </p:spPr>
        <p:txBody>
          <a:bodyPr/>
          <a:lstStyle/>
          <a:p>
            <a:pPr>
              <a:buNone/>
            </a:pPr>
            <a:r>
              <a:rPr lang="uk-UA" sz="4400" dirty="0" smtClean="0"/>
              <a:t>Всевишній Творець, ми </a:t>
            </a:r>
            <a:r>
              <a:rPr lang="uk-UA" sz="4400" dirty="0" err="1" smtClean="0"/>
              <a:t>славим</a:t>
            </a:r>
            <a:r>
              <a:rPr lang="uk-UA" sz="4400" dirty="0" smtClean="0"/>
              <a:t> Тебе.</a:t>
            </a:r>
          </a:p>
          <a:p>
            <a:pPr>
              <a:buNone/>
            </a:pPr>
            <a:r>
              <a:rPr lang="uk-UA" sz="4400" dirty="0" smtClean="0"/>
              <a:t>Від наших сердець </a:t>
            </a:r>
          </a:p>
          <a:p>
            <a:pPr>
              <a:buNone/>
            </a:pPr>
            <a:r>
              <a:rPr lang="uk-UA" sz="4400" dirty="0"/>
              <a:t>П</a:t>
            </a:r>
            <a:r>
              <a:rPr lang="uk-UA" sz="4400" dirty="0" smtClean="0"/>
              <a:t>рийми славу й честь.</a:t>
            </a:r>
          </a:p>
          <a:p>
            <a:pPr>
              <a:buNone/>
            </a:pPr>
            <a:r>
              <a:rPr lang="uk-UA" sz="4400" dirty="0" smtClean="0"/>
              <a:t>Хай правда Твоя з</a:t>
            </a:r>
            <a:r>
              <a:rPr lang="en-US" sz="4400" dirty="0" smtClean="0"/>
              <a:t>’</a:t>
            </a:r>
            <a:r>
              <a:rPr lang="uk-UA" sz="4400" dirty="0" smtClean="0"/>
              <a:t>єднає серця.</a:t>
            </a:r>
          </a:p>
          <a:p>
            <a:pPr>
              <a:buNone/>
            </a:pPr>
            <a:r>
              <a:rPr lang="uk-UA" sz="4400" dirty="0" smtClean="0"/>
              <a:t>Христос – наше життя.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 smtClean="0"/>
              <a:t>ПРИСПІВ: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785818" y="714362"/>
            <a:ext cx="8001024" cy="4214842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4400" dirty="0" smtClean="0"/>
              <a:t>Для Бога співай вся Земля.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Співай для Господа пісню нову.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Благословляй </a:t>
            </a:r>
            <a:r>
              <a:rPr lang="uk-UA" sz="4400" dirty="0" err="1" smtClean="0"/>
              <a:t>Ім</a:t>
            </a:r>
            <a:r>
              <a:rPr lang="en-US" sz="4400" dirty="0" smtClean="0"/>
              <a:t>’</a:t>
            </a:r>
            <a:r>
              <a:rPr lang="uk-UA" sz="4400" dirty="0" smtClean="0"/>
              <a:t>я Його.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З дня на день сповіщай: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Христос – наше життя!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sz="4400" dirty="0" smtClean="0"/>
              <a:t>2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214314" y="1071552"/>
            <a:ext cx="8858280" cy="3429024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4400" dirty="0" smtClean="0"/>
              <a:t>Хай Слово Твоє освятить наш храм,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Щоб правда </a:t>
            </a:r>
            <a:r>
              <a:rPr lang="uk-UA" sz="4400" dirty="0" err="1" smtClean="0"/>
              <a:t>небесная</a:t>
            </a:r>
            <a:r>
              <a:rPr lang="uk-UA" sz="4400" dirty="0" smtClean="0"/>
              <a:t> з нами була.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Щоб </a:t>
            </a:r>
            <a:r>
              <a:rPr lang="uk-UA" sz="4400" dirty="0" err="1" smtClean="0"/>
              <a:t>полум</a:t>
            </a:r>
            <a:r>
              <a:rPr lang="en-US" sz="4400" dirty="0" smtClean="0"/>
              <a:t>’</a:t>
            </a:r>
            <a:r>
              <a:rPr lang="uk-UA" sz="4400" dirty="0" smtClean="0"/>
              <a:t>ям віри палали слова.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Христос – наше життя.</a:t>
            </a:r>
          </a:p>
        </p:txBody>
      </p:sp>
    </p:spTree>
    <p:extLst>
      <p:ext uri="{BB962C8B-B14F-4D97-AF65-F5344CB8AC3E}">
        <p14:creationId xmlns:p14="http://schemas.microsoft.com/office/powerpoint/2010/main" xmlns="" val="3714345336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 smtClean="0"/>
              <a:t>ПРИСПІВ: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714380" y="571486"/>
            <a:ext cx="8001024" cy="4214842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4400" dirty="0" smtClean="0"/>
              <a:t>Для Бога співай вся Земля.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Співай для Господа пісню нову.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Благословляй </a:t>
            </a:r>
            <a:r>
              <a:rPr lang="uk-UA" sz="4400" dirty="0" err="1" smtClean="0"/>
              <a:t>Ім</a:t>
            </a:r>
            <a:r>
              <a:rPr lang="en-US" sz="4400" dirty="0" smtClean="0"/>
              <a:t>’</a:t>
            </a:r>
            <a:r>
              <a:rPr lang="uk-UA" sz="4400" dirty="0" smtClean="0"/>
              <a:t>я Його.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З дня на день сповіщай: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Христос – наше життя!</a:t>
            </a:r>
          </a:p>
        </p:txBody>
      </p:sp>
    </p:spTree>
    <p:extLst>
      <p:ext uri="{BB962C8B-B14F-4D97-AF65-F5344CB8AC3E}">
        <p14:creationId xmlns:p14="http://schemas.microsoft.com/office/powerpoint/2010/main" xmlns="" val="3253277394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428611"/>
            <a:ext cx="8429625" cy="2411428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4400" b="1" dirty="0" smtClean="0"/>
              <a:t>№ </a:t>
            </a:r>
            <a:r>
              <a:rPr lang="en-US" b="1" dirty="0" smtClean="0"/>
              <a:t>41</a:t>
            </a: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b="1" dirty="0" smtClean="0"/>
              <a:t>ХРИСТОС – НАШЕ  ЖИТТЯ</a:t>
            </a:r>
            <a:endParaRPr lang="ru-RU" sz="4400" b="1" dirty="0"/>
          </a:p>
        </p:txBody>
      </p:sp>
      <p:sp>
        <p:nvSpPr>
          <p:cNvPr id="4" name="Подзаголовок 3"/>
          <p:cNvSpPr>
            <a:spLocks noGrp="1"/>
          </p:cNvSpPr>
          <p:nvPr>
            <p:ph type="subTitle" idx="1"/>
          </p:nvPr>
        </p:nvSpPr>
        <p:spPr>
          <a:xfrm>
            <a:off x="1371600" y="3786196"/>
            <a:ext cx="6400800" cy="107157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uk-UA" dirty="0" smtClean="0"/>
              <a:t>«НОВА  ПІСНЯ»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55589716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ШАБЛОН - ПІСНІ НАДІЇ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ШАБЛОН - ПІСНІ НАДІЇ</Template>
  <TotalTime>80</TotalTime>
  <Words>131</Words>
  <Application>Microsoft Office PowerPoint</Application>
  <PresentationFormat>Экран (16:9)</PresentationFormat>
  <Paragraphs>27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ШАБЛОН - ПІСНІ НАДІЇ</vt:lpstr>
      <vt:lpstr>№ 41  ХРИСТОС – НАШЕ  ЖИТТЯ</vt:lpstr>
      <vt:lpstr>1</vt:lpstr>
      <vt:lpstr>ПРИСПІВ:</vt:lpstr>
      <vt:lpstr>2</vt:lpstr>
      <vt:lpstr>ПРИСПІВ:</vt:lpstr>
      <vt:lpstr>№ 41  ХРИСТОС – НАШЕ  ЖИТТЯ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000  ДЕ ЗГОДА В СІМЕЙСТВІ </dc:title>
  <dc:creator>Admin</dc:creator>
  <cp:lastModifiedBy>Сергей Литовченко</cp:lastModifiedBy>
  <cp:revision>33</cp:revision>
  <dcterms:created xsi:type="dcterms:W3CDTF">2010-04-24T14:59:58Z</dcterms:created>
  <dcterms:modified xsi:type="dcterms:W3CDTF">2018-08-31T08:58:48Z</dcterms:modified>
</cp:coreProperties>
</file>

<file path=docProps/thumbnail.jpeg>
</file>