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3" r:id="rId6"/>
    <p:sldId id="264" r:id="rId7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560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6600" dirty="0" smtClean="0"/>
              <a:t>№1</a:t>
            </a:r>
            <a:r>
              <a:rPr lang="en-US" sz="6600" dirty="0" smtClean="0"/>
              <a:t>6</a:t>
            </a:r>
            <a:r>
              <a:rPr lang="uk-UA" sz="6600" dirty="0" smtClean="0"/>
              <a:t>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uk-UA" sz="6600" b="1" dirty="0" smtClean="0"/>
              <a:t>ГОСПОДИ, ТВОЇ  МИ ДІТИ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44"/>
            <a:ext cx="6343650" cy="1228719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700" dirty="0" smtClean="0"/>
              <a:t>(</a:t>
            </a:r>
            <a:r>
              <a:rPr lang="uk-UA" sz="2700" dirty="0" err="1" smtClean="0"/>
              <a:t>ПС</a:t>
            </a:r>
            <a:r>
              <a:rPr lang="uk-UA" sz="2700" dirty="0" smtClean="0"/>
              <a:t> №101 </a:t>
            </a:r>
            <a:r>
              <a:rPr lang="uk-UA" sz="2700" dirty="0" err="1" smtClean="0"/>
              <a:t>“Боже</a:t>
            </a:r>
            <a:r>
              <a:rPr lang="uk-UA" sz="2700" dirty="0" smtClean="0"/>
              <a:t>, </a:t>
            </a:r>
            <a:r>
              <a:rPr lang="uk-UA" sz="2700" dirty="0" err="1" smtClean="0"/>
              <a:t>здесь</a:t>
            </a:r>
            <a:r>
              <a:rPr lang="uk-UA" sz="2700" dirty="0" smtClean="0"/>
              <a:t> </a:t>
            </a:r>
            <a:r>
              <a:rPr lang="uk-UA" sz="2700" dirty="0" err="1" smtClean="0"/>
              <a:t>Твоё</a:t>
            </a:r>
            <a:r>
              <a:rPr lang="uk-UA" sz="2700" dirty="0" smtClean="0"/>
              <a:t> </a:t>
            </a:r>
            <a:r>
              <a:rPr lang="uk-UA" sz="2700" dirty="0" err="1" smtClean="0"/>
              <a:t>мы</a:t>
            </a:r>
            <a:r>
              <a:rPr lang="uk-UA" sz="2700" dirty="0" smtClean="0"/>
              <a:t> </a:t>
            </a:r>
            <a:r>
              <a:rPr lang="uk-UA" sz="2700" dirty="0" err="1" smtClean="0"/>
              <a:t>стадо”</a:t>
            </a:r>
            <a:r>
              <a:rPr lang="uk-UA" sz="2700" dirty="0" smtClean="0"/>
              <a:t> 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sz="27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700" dirty="0" smtClean="0"/>
              <a:t>“НОВА ПІСНЯ”</a:t>
            </a:r>
            <a:endParaRPr lang="ru-RU" sz="27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314" y="857238"/>
            <a:ext cx="8786842" cy="35004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Господи, Твої ми діти</a:t>
            </a:r>
          </a:p>
          <a:p>
            <a:pPr>
              <a:buNone/>
            </a:pPr>
            <a:r>
              <a:rPr lang="uk-UA" sz="4400" dirty="0" smtClean="0"/>
              <a:t>В храм прийшли під Твій покров.</a:t>
            </a:r>
          </a:p>
          <a:p>
            <a:pPr>
              <a:buNone/>
            </a:pPr>
            <a:r>
              <a:rPr lang="uk-UA" sz="4400" dirty="0" smtClean="0"/>
              <a:t>//Ти навчай, як </a:t>
            </a:r>
            <a:r>
              <a:rPr lang="uk-UA" sz="4400" dirty="0" err="1" smtClean="0"/>
              <a:t>маєм</a:t>
            </a:r>
            <a:r>
              <a:rPr lang="uk-UA" sz="4400" dirty="0" smtClean="0"/>
              <a:t> жити,</a:t>
            </a:r>
          </a:p>
          <a:p>
            <a:pPr>
              <a:buNone/>
            </a:pPr>
            <a:r>
              <a:rPr lang="uk-UA" sz="4400" dirty="0" smtClean="0"/>
              <a:t>Благодать Свою дай знов.//  (Двічі)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2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57190" y="785800"/>
            <a:ext cx="8643966" cy="35719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Ми утомлені й безсилі,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Господи, до Тебе </a:t>
            </a:r>
            <a:r>
              <a:rPr lang="uk-UA" sz="4400" dirty="0" err="1" smtClean="0"/>
              <a:t>йдем</a:t>
            </a:r>
            <a:r>
              <a:rPr lang="uk-UA" sz="4400" dirty="0" smtClean="0"/>
              <a:t>.</a:t>
            </a:r>
          </a:p>
          <a:p>
            <a:pPr>
              <a:buNone/>
            </a:pPr>
            <a:r>
              <a:rPr lang="uk-UA" sz="4400" dirty="0" smtClean="0"/>
              <a:t>//Всі турботи, всі печалі</a:t>
            </a:r>
          </a:p>
          <a:p>
            <a:pPr>
              <a:buNone/>
            </a:pPr>
            <a:r>
              <a:rPr lang="uk-UA" sz="4400" dirty="0" smtClean="0"/>
              <a:t>Біля ніг Твоїх </a:t>
            </a:r>
            <a:r>
              <a:rPr lang="uk-UA" sz="4400" dirty="0" err="1" smtClean="0"/>
              <a:t>складем</a:t>
            </a:r>
            <a:r>
              <a:rPr lang="uk-UA" sz="4400" dirty="0" smtClean="0"/>
              <a:t>//  (Двічі)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642942" y="857238"/>
            <a:ext cx="7858148" cy="3429024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Боже наш, в святі оселі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Ми йдемо Твоїм слідом.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//І на луки ті зелені</a:t>
            </a:r>
          </a:p>
          <a:p>
            <a:pPr eaLnBrk="1" hangingPunct="1">
              <a:buNone/>
            </a:pPr>
            <a:r>
              <a:rPr lang="uk-UA" sz="4400" dirty="0" smtClean="0"/>
              <a:t>За Тобою ми </a:t>
            </a:r>
            <a:r>
              <a:rPr lang="uk-UA" sz="4400" dirty="0" err="1" smtClean="0"/>
              <a:t>підем</a:t>
            </a:r>
            <a:r>
              <a:rPr lang="uk-UA" sz="4400" dirty="0" smtClean="0"/>
              <a:t>.//  (Двічі)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24"/>
          </a:xfrm>
        </p:spPr>
        <p:txBody>
          <a:bodyPr/>
          <a:lstStyle/>
          <a:p>
            <a:pPr eaLnBrk="1" hangingPunct="1"/>
            <a:r>
              <a:rPr lang="uk-UA" sz="4400" dirty="0" smtClean="0"/>
              <a:t>4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28596" y="785800"/>
            <a:ext cx="8572528" cy="35719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Боже, ми Тебе </a:t>
            </a:r>
            <a:r>
              <a:rPr lang="uk-UA" sz="4400" dirty="0" err="1" smtClean="0"/>
              <a:t>благаєм</a:t>
            </a:r>
            <a:r>
              <a:rPr lang="uk-UA" sz="4400" dirty="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Свій народ благослови.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//Твердо </a:t>
            </a:r>
            <a:r>
              <a:rPr lang="uk-UA" sz="4400" dirty="0" err="1" smtClean="0"/>
              <a:t>вірим</a:t>
            </a:r>
            <a:r>
              <a:rPr lang="uk-UA" sz="4400" dirty="0" smtClean="0"/>
              <a:t>, твердо </a:t>
            </a:r>
            <a:r>
              <a:rPr lang="uk-UA" sz="4400" dirty="0" err="1" smtClean="0"/>
              <a:t>знаєм</a:t>
            </a:r>
            <a:endParaRPr lang="uk-UA" sz="4400" dirty="0" smtClean="0"/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Будеш з нами завжди йти//  (Двічі)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560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6600" dirty="0" smtClean="0"/>
              <a:t>№1</a:t>
            </a:r>
            <a:r>
              <a:rPr lang="en-US" sz="6600" dirty="0" smtClean="0"/>
              <a:t>6</a:t>
            </a:r>
            <a:r>
              <a:rPr lang="uk-UA" sz="6600" dirty="0" smtClean="0"/>
              <a:t> 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uk-UA" sz="6600" b="1" dirty="0" smtClean="0"/>
              <a:t>ГОСПОДИ, ТВОЇ  МИ ДІТИ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44"/>
            <a:ext cx="6343650" cy="1228719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700" dirty="0" smtClean="0"/>
              <a:t>(</a:t>
            </a:r>
            <a:r>
              <a:rPr lang="uk-UA" sz="2700" dirty="0" err="1" smtClean="0"/>
              <a:t>ПС</a:t>
            </a:r>
            <a:r>
              <a:rPr lang="uk-UA" sz="2700" dirty="0" smtClean="0"/>
              <a:t> №101 </a:t>
            </a:r>
            <a:r>
              <a:rPr lang="uk-UA" sz="2700" dirty="0" err="1" smtClean="0"/>
              <a:t>“Боже</a:t>
            </a:r>
            <a:r>
              <a:rPr lang="uk-UA" sz="2700" dirty="0" smtClean="0"/>
              <a:t>, </a:t>
            </a:r>
            <a:r>
              <a:rPr lang="uk-UA" sz="2700" dirty="0" err="1" smtClean="0"/>
              <a:t>здесь</a:t>
            </a:r>
            <a:r>
              <a:rPr lang="uk-UA" sz="2700" dirty="0" smtClean="0"/>
              <a:t> </a:t>
            </a:r>
            <a:r>
              <a:rPr lang="uk-UA" sz="2700" dirty="0" err="1" smtClean="0"/>
              <a:t>Твоё</a:t>
            </a:r>
            <a:r>
              <a:rPr lang="uk-UA" sz="2700" dirty="0" smtClean="0"/>
              <a:t> </a:t>
            </a:r>
            <a:r>
              <a:rPr lang="uk-UA" sz="2700" dirty="0" err="1" smtClean="0"/>
              <a:t>мы</a:t>
            </a:r>
            <a:r>
              <a:rPr lang="uk-UA" sz="2700" dirty="0" smtClean="0"/>
              <a:t> </a:t>
            </a:r>
            <a:r>
              <a:rPr lang="uk-UA" sz="2700" dirty="0" err="1" smtClean="0"/>
              <a:t>стадо”</a:t>
            </a:r>
            <a:r>
              <a:rPr lang="uk-UA" sz="2700" dirty="0" smtClean="0"/>
              <a:t> 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sz="27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700" dirty="0" smtClean="0"/>
              <a:t>“НОВА ПІСНЯ”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xmlns="" val="1747075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50</TotalTime>
  <Words>147</Words>
  <Application>Microsoft Office PowerPoint</Application>
  <PresentationFormat>Экран (16:9)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- ПІСНІ НАДІЇ</vt:lpstr>
      <vt:lpstr>№16  ГОСПОДИ, ТВОЇ  МИ ДІТИ </vt:lpstr>
      <vt:lpstr>1</vt:lpstr>
      <vt:lpstr>2</vt:lpstr>
      <vt:lpstr>3</vt:lpstr>
      <vt:lpstr>4</vt:lpstr>
      <vt:lpstr>№16  ГОСПОДИ, ТВОЇ  МИ ДІТИ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28</cp:revision>
  <dcterms:created xsi:type="dcterms:W3CDTF">2010-04-24T14:59:58Z</dcterms:created>
  <dcterms:modified xsi:type="dcterms:W3CDTF">2018-08-31T08:24:24Z</dcterms:modified>
</cp:coreProperties>
</file>