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4" r:id="rId4"/>
    <p:sldId id="262" r:id="rId5"/>
    <p:sldId id="276" r:id="rId6"/>
    <p:sldId id="277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C6BE-0331-4CDB-AD8E-40A79AF739C2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D0CD-FE2F-4049-B24C-42AB40F9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A54C-AA76-4250-B784-3DEFC9BEA43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1850-8FEB-49EC-9711-A8475316A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C1BF-488C-451A-9F36-A59ECA5A9483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D276E-D7BB-48A1-B544-71836E383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3ACC0-BD64-4254-A135-1E9406F91175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7CDE-49DC-48A6-B7C3-FCD82F731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9D30A-8422-451D-B0DA-EEBA0C46B4B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DDFEA-8156-40BD-93F1-D96FD34FB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FE9E-4877-458B-8E5E-ABF74319646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B4F6-319C-47A1-81C5-3E1131D85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C3AC-B6D3-4D32-AD5A-AAB4EE96D4AA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87EF2-C74B-45DD-9071-111036B7F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80CF-9F1F-44C1-9C04-CB1F5656496B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33243-6E97-4835-A132-B4B485F4E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B5DC-BBD4-4399-9322-2DF5582D71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D0B8-3386-4948-ACC7-C5D8A682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3DC3D-8F97-43AF-9C60-CE692BDE8FD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FEDE-DBC9-4B92-9BC3-0EA206BF7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E8EA-849D-4839-A896-4EF31A8CA27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F7F1C-2E3F-4CDD-8A0D-C8820EC3F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8E3D3E-B974-48C6-B21F-5F7EFD1261C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CE928A-BBE6-4BBF-8B39-18EE01DB2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1142990"/>
            <a:ext cx="8429625" cy="714380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№</a:t>
            </a:r>
            <a:r>
              <a:rPr lang="en-US" dirty="0" smtClean="0"/>
              <a:t> </a:t>
            </a:r>
            <a:r>
              <a:rPr lang="en-US" b="1" dirty="0" smtClean="0"/>
              <a:t>3</a:t>
            </a:r>
            <a:r>
              <a:rPr lang="uk-UA" b="1" dirty="0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4800" b="1" dirty="0" smtClean="0"/>
              <a:t>ІСУС, ТИ – МІЙ  ГОСПОДЬ</a:t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3500" b="1" dirty="0" smtClean="0"/>
              <a:t>“НОВА ПІСНЯ”</a:t>
            </a: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pPr eaLnBrk="1" hangingPunct="1"/>
            <a:r>
              <a:rPr lang="uk-UA" smtClean="0"/>
              <a:t>1</a:t>
            </a:r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500198" y="857250"/>
            <a:ext cx="7358082" cy="378620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Ісус, Ти – мій Господь,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І радий я безмірно.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Мій дух, душа і плоть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Співає покірно.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000132" y="928676"/>
            <a:ext cx="7929586" cy="3571900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Мій </a:t>
            </a:r>
            <a:r>
              <a:rPr lang="uk-UA" sz="4400" dirty="0" smtClean="0"/>
              <a:t>Ісус є Цар, мій Ісус є Бог.</a:t>
            </a:r>
          </a:p>
          <a:p>
            <a:pPr>
              <a:buNone/>
            </a:pPr>
            <a:r>
              <a:rPr lang="uk-UA" sz="4400" dirty="0" smtClean="0"/>
              <a:t>Ти пролив за мене Свою кров.</a:t>
            </a:r>
          </a:p>
          <a:p>
            <a:pPr>
              <a:buNone/>
            </a:pPr>
            <a:r>
              <a:rPr lang="uk-UA" sz="4400" dirty="0" smtClean="0"/>
              <a:t>Царю, Тобі, Боже, Тобі</a:t>
            </a:r>
          </a:p>
          <a:p>
            <a:pPr>
              <a:buNone/>
            </a:pPr>
            <a:r>
              <a:rPr lang="uk-UA" sz="4400" dirty="0" smtClean="0"/>
              <a:t>Слава повіки віків</a:t>
            </a:r>
            <a:r>
              <a:rPr lang="uk-UA" sz="4400" dirty="0" smtClean="0"/>
              <a:t>!</a:t>
            </a:r>
            <a:endParaRPr lang="uk-UA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smtClean="0"/>
              <a:t>2</a:t>
            </a:r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643042" y="785813"/>
            <a:ext cx="6786578" cy="3857639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Ісус, Ти мій Творець,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Тобі хвалу складаю.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Люблячий мій Отець,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Тобі співаю 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071538" y="928676"/>
            <a:ext cx="8072462" cy="3857652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Мій </a:t>
            </a:r>
            <a:r>
              <a:rPr lang="uk-UA" sz="4400" dirty="0" smtClean="0"/>
              <a:t>Ісус є Цар, мій Ісус є Бог.</a:t>
            </a:r>
          </a:p>
          <a:p>
            <a:pPr>
              <a:buNone/>
            </a:pPr>
            <a:r>
              <a:rPr lang="uk-UA" sz="4400" dirty="0" smtClean="0"/>
              <a:t>Ти пролив за мене Свою кров.</a:t>
            </a:r>
          </a:p>
          <a:p>
            <a:pPr>
              <a:buNone/>
            </a:pPr>
            <a:r>
              <a:rPr lang="uk-UA" sz="4400" dirty="0" smtClean="0"/>
              <a:t>Царю, Тобі, Боже, Тобі</a:t>
            </a:r>
          </a:p>
          <a:p>
            <a:pPr>
              <a:buNone/>
            </a:pPr>
            <a:r>
              <a:rPr lang="uk-UA" sz="4400" dirty="0" smtClean="0"/>
              <a:t>Слава повіки віків</a:t>
            </a:r>
            <a:r>
              <a:rPr lang="uk-UA" sz="4400" dirty="0" smtClean="0"/>
              <a:t>!</a:t>
            </a: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22301860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1142990"/>
            <a:ext cx="8429625" cy="714380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№ </a:t>
            </a:r>
            <a:r>
              <a:rPr lang="en-US" b="1" dirty="0" smtClean="0"/>
              <a:t>3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4800" b="1" dirty="0" smtClean="0"/>
              <a:t>ІСУС, ТИ – МІЙ  ГОСПОДЬ</a:t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3500" b="1" dirty="0" smtClean="0"/>
              <a:t>“НОВА ПІСНЯ”</a:t>
            </a: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</p:txBody>
      </p:sp>
    </p:spTree>
    <p:extLst>
      <p:ext uri="{BB962C8B-B14F-4D97-AF65-F5344CB8AC3E}">
        <p14:creationId xmlns:p14="http://schemas.microsoft.com/office/powerpoint/2010/main" xmlns="" val="12719312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115</TotalTime>
  <Words>101</Words>
  <Application>Microsoft Office PowerPoint</Application>
  <PresentationFormat>Экран (16:9)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   № 3   ІСУС, ТИ – МІЙ  ГОСПОДЬ   “НОВА ПІСНЯ” </vt:lpstr>
      <vt:lpstr>1</vt:lpstr>
      <vt:lpstr>Приспів:</vt:lpstr>
      <vt:lpstr>2</vt:lpstr>
      <vt:lpstr>Приспів:</vt:lpstr>
      <vt:lpstr>   № 3  ІСУС, ТИ – МІЙ  ГОСПОДЬ   “НОВА ПІСНЯ”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38</cp:revision>
  <dcterms:created xsi:type="dcterms:W3CDTF">2010-04-24T14:59:58Z</dcterms:created>
  <dcterms:modified xsi:type="dcterms:W3CDTF">2018-08-31T08:10:21Z</dcterms:modified>
</cp:coreProperties>
</file>