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62" r:id="rId4"/>
    <p:sldId id="260" r:id="rId5"/>
    <p:sldId id="265" r:id="rId6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57305"/>
            <a:ext cx="9144000" cy="2071702"/>
          </a:xfrm>
        </p:spPr>
        <p:txBody>
          <a:bodyPr/>
          <a:lstStyle/>
          <a:p>
            <a:pPr>
              <a:defRPr/>
            </a:pPr>
            <a:r>
              <a:rPr lang="uk-UA" sz="6000" b="1" dirty="0" smtClean="0"/>
              <a:t>Вірний Спас</a:t>
            </a:r>
            <a:r>
              <a:rPr lang="ru-RU" sz="6000" b="1" dirty="0" smtClean="0"/>
              <a:t>и</a:t>
            </a:r>
            <a:r>
              <a:rPr lang="uk-UA" sz="6000" b="1" dirty="0" err="1" smtClean="0"/>
              <a:t>телю</a:t>
            </a:r>
            <a:r>
              <a:rPr lang="uk-UA" sz="6000" b="1" dirty="0" smtClean="0"/>
              <a:t> мій</a:t>
            </a:r>
            <a:endParaRPr lang="ru-RU" sz="6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1433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+mn-lt"/>
              </a:rPr>
              <a:t>№ </a:t>
            </a:r>
            <a:r>
              <a:rPr lang="uk-UA" sz="4400" b="1" dirty="0" smtClean="0">
                <a:latin typeface="+mn-lt"/>
              </a:rPr>
              <a:t>23</a:t>
            </a:r>
            <a:endParaRPr lang="en-US" sz="4400" b="1" dirty="0" smtClean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sz="4400" dirty="0" smtClean="0"/>
              <a:t>1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28596" y="857238"/>
            <a:ext cx="8572528" cy="4286262"/>
          </a:xfrm>
        </p:spPr>
        <p:txBody>
          <a:bodyPr/>
          <a:lstStyle/>
          <a:p>
            <a:pPr>
              <a:buNone/>
            </a:pPr>
            <a:r>
              <a:rPr lang="uk-UA" sz="4800" b="1" dirty="0" smtClean="0"/>
              <a:t>Вірний Спасителю мій,</a:t>
            </a:r>
          </a:p>
          <a:p>
            <a:pPr>
              <a:buNone/>
            </a:pPr>
            <a:r>
              <a:rPr lang="uk-UA" sz="4800" b="1" dirty="0" smtClean="0"/>
              <a:t>Ти є найкращий мій Друг.</a:t>
            </a:r>
          </a:p>
          <a:p>
            <a:pPr>
              <a:buNone/>
            </a:pPr>
            <a:r>
              <a:rPr lang="uk-UA" sz="4800" b="1" dirty="0" smtClean="0"/>
              <a:t>//Я все Тобі віддаю, даю:</a:t>
            </a:r>
          </a:p>
          <a:p>
            <a:pPr>
              <a:buNone/>
            </a:pPr>
            <a:r>
              <a:rPr lang="uk-UA" sz="4800" b="1" dirty="0" smtClean="0"/>
              <a:t>Серце, любов і красу// - (двічі)</a:t>
            </a:r>
            <a:endParaRPr lang="ru-RU" sz="4800" b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sz="4400" dirty="0" smtClean="0"/>
              <a:t>2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28596" y="785800"/>
            <a:ext cx="8643966" cy="3429024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b="1" dirty="0" smtClean="0"/>
              <a:t>В світі я грішним блукав,</a:t>
            </a:r>
          </a:p>
          <a:p>
            <a:pPr>
              <a:buFont typeface="Arial" charset="0"/>
              <a:buNone/>
            </a:pPr>
            <a:r>
              <a:rPr lang="uk-UA" sz="4400" b="1" dirty="0" smtClean="0"/>
              <a:t>Зло і неправду чинив.</a:t>
            </a:r>
          </a:p>
          <a:p>
            <a:pPr>
              <a:buFont typeface="Arial" charset="0"/>
              <a:buNone/>
            </a:pPr>
            <a:r>
              <a:rPr lang="uk-UA" sz="4400" b="1" dirty="0" smtClean="0"/>
              <a:t>//Ти ж мене, Боже, простив,</a:t>
            </a:r>
          </a:p>
          <a:p>
            <a:pPr>
              <a:buFont typeface="Arial" charset="0"/>
              <a:buNone/>
            </a:pPr>
            <a:r>
              <a:rPr lang="uk-UA" sz="4400" b="1" dirty="0" err="1" smtClean="0"/>
              <a:t>Кров′ю</a:t>
            </a:r>
            <a:r>
              <a:rPr lang="uk-UA" sz="4400" b="1" dirty="0" smtClean="0"/>
              <a:t> гріхи всі обмив// - (двічі)</a:t>
            </a:r>
            <a:endParaRPr lang="ru-RU" sz="4400" b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sz="4400" dirty="0" smtClean="0"/>
              <a:t>3</a:t>
            </a:r>
            <a:endParaRPr lang="ru-RU" sz="44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71406" y="857238"/>
            <a:ext cx="9144000" cy="42862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400" b="1" dirty="0" smtClean="0"/>
              <a:t>Пісню про ласку Твою</a:t>
            </a:r>
          </a:p>
          <a:p>
            <a:pPr eaLnBrk="1" hangingPunct="1">
              <a:buFont typeface="Arial" charset="0"/>
              <a:buNone/>
            </a:pPr>
            <a:r>
              <a:rPr lang="uk-UA" sz="4400" b="1" dirty="0" smtClean="0"/>
              <a:t>В серце мені Ти вселив.</a:t>
            </a:r>
          </a:p>
          <a:p>
            <a:pPr eaLnBrk="1" hangingPunct="1">
              <a:buFont typeface="Arial" charset="0"/>
              <a:buNone/>
            </a:pPr>
            <a:r>
              <a:rPr lang="uk-UA" sz="4400" b="1" dirty="0" smtClean="0"/>
              <a:t>// Дай сили хрест свій нести, </a:t>
            </a:r>
            <a:r>
              <a:rPr lang="uk-UA" sz="4400" b="1" dirty="0" err="1" smtClean="0"/>
              <a:t>нести</a:t>
            </a:r>
            <a:endParaRPr lang="uk-UA" sz="4400" b="1" dirty="0" smtClean="0"/>
          </a:p>
          <a:p>
            <a:pPr eaLnBrk="1" hangingPunct="1">
              <a:buFont typeface="Arial" charset="0"/>
              <a:buNone/>
            </a:pPr>
            <a:r>
              <a:rPr lang="uk-UA" sz="4400" b="1" dirty="0" smtClean="0"/>
              <a:t>Вірним Тобі </a:t>
            </a:r>
            <a:r>
              <a:rPr lang="uk-UA" sz="4400" b="1" dirty="0" err="1" smtClean="0"/>
              <a:t>буть</a:t>
            </a:r>
            <a:r>
              <a:rPr lang="uk-UA" sz="4400" b="1" dirty="0" smtClean="0"/>
              <a:t> завжди// - ( двічі )</a:t>
            </a:r>
            <a:endParaRPr lang="ru-RU" sz="4400" b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41782"/>
            <a:ext cx="9144000" cy="2679761"/>
          </a:xfrm>
        </p:spPr>
        <p:txBody>
          <a:bodyPr/>
          <a:lstStyle/>
          <a:p>
            <a:pPr>
              <a:defRPr/>
            </a:pPr>
            <a:r>
              <a:rPr lang="uk-UA" sz="6000" b="1" dirty="0" smtClean="0"/>
              <a:t/>
            </a:r>
            <a:br>
              <a:rPr lang="uk-UA" sz="6000" b="1" dirty="0" smtClean="0"/>
            </a:br>
            <a:r>
              <a:rPr lang="uk-UA" sz="6000" b="1" dirty="0" smtClean="0"/>
              <a:t>Вірний Спасителю мій</a:t>
            </a:r>
            <a:endParaRPr lang="ru-RU" sz="60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62</TotalTime>
  <Words>94</Words>
  <Application>Microsoft Office PowerPoint</Application>
  <PresentationFormat>Экран (16:9)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ШАБЛОН - ПІСНІ НАДІЇ</vt:lpstr>
      <vt:lpstr>Вірний Спасителю мій</vt:lpstr>
      <vt:lpstr>1</vt:lpstr>
      <vt:lpstr>2</vt:lpstr>
      <vt:lpstr>3</vt:lpstr>
      <vt:lpstr> Вірний Спасителю мій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32</cp:revision>
  <dcterms:created xsi:type="dcterms:W3CDTF">2010-04-24T14:59:58Z</dcterms:created>
  <dcterms:modified xsi:type="dcterms:W3CDTF">2018-08-31T08:32:08Z</dcterms:modified>
</cp:coreProperties>
</file>