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4" r:id="rId5"/>
    <p:sldId id="265" r:id="rId6"/>
    <p:sldId id="266" r:id="rId7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6172" autoAdjust="0"/>
  </p:normalViewPr>
  <p:slideViewPr>
    <p:cSldViewPr>
      <p:cViewPr varScale="1">
        <p:scale>
          <a:sx n="93" d="100"/>
          <a:sy n="93" d="100"/>
        </p:scale>
        <p:origin x="-42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5277C-EB40-413F-9D6B-8FE62BCF43A4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175B0-A180-4884-BA72-4E6EFBFEB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BEBC6-0908-4C1E-A662-FBDF6E89539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3B900-9F1E-4416-8BC6-82D77CB9B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E12E-1A6C-4270-8A29-9AFD630D78F8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5FCE1-5E3A-4508-B220-4ADBA64C0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8992D-313A-4F74-AE5F-D681CDDF110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F7373-D15F-407F-8105-ED7F51126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7E8B3-2555-4A21-82C4-A523704874F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63165-634D-42E3-87E2-E61FE39E8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E2DB6-8FDF-4E2F-AC82-01FBDC91033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74410-E682-485D-8503-AE0F6DC94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80F95-6D97-4891-BD77-60C3DF5CC61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C43D-44DA-4A4D-BA10-59BEC421F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D20A0-6B67-4F2E-B59A-91CD5694A5A7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9BC93-362E-4EBD-8793-768776E56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B4D19-17F3-4FD1-A28F-848857F5D9A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46604-8BA8-42D4-982D-292D388D7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25D92-5C31-45B4-93BA-30DBCA0B9CAF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B97DB-14C4-4943-90F4-B67E3008C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1267A-6594-495A-9C4D-DC918C5D1FED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7F534-4C4F-4D1D-B53A-DCF20E42A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66D357-BE55-4C9B-8A48-4AA6B9327E1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432DF1-6A22-4F63-AC8C-F806FE174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428611"/>
            <a:ext cx="8429625" cy="241142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/>
              <a:t>№ </a:t>
            </a:r>
            <a:r>
              <a:rPr lang="en-US" b="1" dirty="0" smtClean="0"/>
              <a:t>24</a:t>
            </a: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6000" b="1" dirty="0" smtClean="0"/>
              <a:t>ЕММАНУЇЛ</a:t>
            </a:r>
            <a:endParaRPr lang="ru-RU" sz="60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3786196"/>
            <a:ext cx="6400800" cy="1071570"/>
          </a:xfrm>
        </p:spPr>
        <p:txBody>
          <a:bodyPr/>
          <a:lstStyle/>
          <a:p>
            <a:r>
              <a:rPr lang="uk-UA" smtClean="0"/>
              <a:t>“ НОВА ПІСНЯ”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sz="4400" dirty="0" smtClean="0"/>
              <a:t>1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428760" y="928676"/>
            <a:ext cx="7215206" cy="3500462"/>
          </a:xfrm>
        </p:spPr>
        <p:txBody>
          <a:bodyPr/>
          <a:lstStyle/>
          <a:p>
            <a:pPr>
              <a:buNone/>
            </a:pPr>
            <a:r>
              <a:rPr lang="uk-UA" sz="4400" dirty="0" smtClean="0"/>
              <a:t>Еммануїл, </a:t>
            </a:r>
            <a:r>
              <a:rPr lang="uk-UA" sz="4400" dirty="0" err="1" smtClean="0"/>
              <a:t>Емануїл</a:t>
            </a:r>
            <a:r>
              <a:rPr lang="uk-UA" sz="4400" dirty="0" smtClean="0"/>
              <a:t>!</a:t>
            </a:r>
          </a:p>
          <a:p>
            <a:pPr>
              <a:buNone/>
            </a:pPr>
            <a:r>
              <a:rPr lang="uk-UA" sz="4400" dirty="0" smtClean="0"/>
              <a:t>Чудова вість – Бог з нами!</a:t>
            </a:r>
          </a:p>
          <a:p>
            <a:pPr>
              <a:buNone/>
            </a:pPr>
            <a:r>
              <a:rPr lang="uk-UA" sz="4400" dirty="0"/>
              <a:t>Еммануїл, </a:t>
            </a:r>
            <a:r>
              <a:rPr lang="uk-UA" sz="4400" dirty="0" err="1"/>
              <a:t>Емануїл</a:t>
            </a:r>
            <a:r>
              <a:rPr lang="uk-UA" sz="4400" dirty="0" smtClean="0"/>
              <a:t>!</a:t>
            </a:r>
          </a:p>
          <a:p>
            <a:pPr>
              <a:buNone/>
            </a:pPr>
            <a:r>
              <a:rPr lang="uk-UA" sz="4400" dirty="0" smtClean="0"/>
              <a:t>Звістіть землі: Бог з нами!</a:t>
            </a:r>
          </a:p>
          <a:p>
            <a:pPr>
              <a:buNone/>
            </a:pPr>
            <a:endParaRPr lang="uk-UA" sz="4400" dirty="0"/>
          </a:p>
          <a:p>
            <a:pPr>
              <a:buNone/>
            </a:pPr>
            <a:endParaRPr lang="uk-UA" sz="4400" dirty="0"/>
          </a:p>
          <a:p>
            <a:pPr>
              <a:buNone/>
            </a:pPr>
            <a:endParaRPr lang="uk-UA" sz="4400" dirty="0" smtClean="0"/>
          </a:p>
          <a:p>
            <a:pPr>
              <a:buNone/>
            </a:pPr>
            <a:endParaRPr lang="uk-UA" sz="44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dirty="0" smtClean="0"/>
              <a:t>Приспів: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357290" y="1071552"/>
            <a:ext cx="6643702" cy="35004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400" dirty="0" smtClean="0"/>
              <a:t>Радіє </a:t>
            </a:r>
            <a:r>
              <a:rPr lang="uk-UA" sz="4400" dirty="0" smtClean="0"/>
              <a:t>небо і земля,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Радіють стомлені серця.</a:t>
            </a:r>
          </a:p>
          <a:p>
            <a:pPr>
              <a:buNone/>
            </a:pPr>
            <a:r>
              <a:rPr lang="uk-UA" sz="4400" dirty="0"/>
              <a:t>Еммануїл, </a:t>
            </a:r>
            <a:r>
              <a:rPr lang="uk-UA" sz="4400" dirty="0" err="1"/>
              <a:t>Емануїл</a:t>
            </a:r>
            <a:r>
              <a:rPr lang="uk-UA" sz="4400" dirty="0"/>
              <a:t>!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Чудова вість: Бог з нами!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dirty="0"/>
              <a:t>2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285852" y="785800"/>
            <a:ext cx="6786578" cy="3786214"/>
          </a:xfrm>
        </p:spPr>
        <p:txBody>
          <a:bodyPr/>
          <a:lstStyle/>
          <a:p>
            <a:pPr>
              <a:buNone/>
            </a:pPr>
            <a:r>
              <a:rPr lang="uk-UA" sz="4400" dirty="0" smtClean="0"/>
              <a:t>Еммануїл, </a:t>
            </a:r>
            <a:r>
              <a:rPr lang="uk-UA" sz="4400" dirty="0" err="1" smtClean="0"/>
              <a:t>Емануїл</a:t>
            </a:r>
            <a:r>
              <a:rPr lang="uk-UA" sz="4400" dirty="0" smtClean="0"/>
              <a:t>!</a:t>
            </a:r>
          </a:p>
          <a:p>
            <a:pPr>
              <a:buNone/>
            </a:pPr>
            <a:r>
              <a:rPr lang="uk-UA" sz="4400" dirty="0" smtClean="0"/>
              <a:t>Зійшло у світ спасіння.</a:t>
            </a:r>
          </a:p>
          <a:p>
            <a:pPr>
              <a:buNone/>
            </a:pPr>
            <a:r>
              <a:rPr lang="uk-UA" sz="4400" dirty="0" smtClean="0"/>
              <a:t>Промінням слави освітив</a:t>
            </a:r>
          </a:p>
          <a:p>
            <a:pPr>
              <a:buNone/>
            </a:pPr>
            <a:r>
              <a:rPr lang="uk-UA" sz="4400" dirty="0" smtClean="0"/>
              <a:t>До неба шлях між терням.</a:t>
            </a:r>
          </a:p>
          <a:p>
            <a:pPr>
              <a:buNone/>
            </a:pPr>
            <a:endParaRPr lang="uk-UA" sz="4400" dirty="0"/>
          </a:p>
          <a:p>
            <a:pPr>
              <a:buNone/>
            </a:pPr>
            <a:endParaRPr lang="uk-UA" sz="4400" dirty="0"/>
          </a:p>
          <a:p>
            <a:pPr>
              <a:buNone/>
            </a:pPr>
            <a:endParaRPr lang="uk-UA" sz="4400" dirty="0" smtClean="0"/>
          </a:p>
          <a:p>
            <a:pPr>
              <a:buNone/>
            </a:pPr>
            <a:endParaRPr lang="uk-UA" sz="4400" dirty="0" smtClean="0"/>
          </a:p>
        </p:txBody>
      </p:sp>
    </p:spTree>
    <p:extLst>
      <p:ext uri="{BB962C8B-B14F-4D97-AF65-F5344CB8AC3E}">
        <p14:creationId xmlns:p14="http://schemas.microsoft.com/office/powerpoint/2010/main" xmlns="" val="42512377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dirty="0" smtClean="0"/>
              <a:t>Приспів: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214446" y="857238"/>
            <a:ext cx="7143768" cy="364333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400" dirty="0" smtClean="0"/>
              <a:t>Зітре </a:t>
            </a:r>
            <a:r>
              <a:rPr lang="uk-UA" sz="4400" dirty="0" smtClean="0"/>
              <a:t>сльозу з очей сумних,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Вгамує біль і простить гріх</a:t>
            </a:r>
          </a:p>
          <a:p>
            <a:pPr>
              <a:buNone/>
            </a:pPr>
            <a:r>
              <a:rPr lang="uk-UA" sz="4400" dirty="0"/>
              <a:t>Еммануїл, </a:t>
            </a:r>
            <a:r>
              <a:rPr lang="uk-UA" sz="4400" dirty="0" err="1" smtClean="0"/>
              <a:t>Емануїл</a:t>
            </a:r>
            <a:r>
              <a:rPr lang="uk-UA" sz="4400" dirty="0" smtClean="0"/>
              <a:t>.</a:t>
            </a:r>
            <a:endParaRPr lang="uk-UA" sz="4400" dirty="0"/>
          </a:p>
          <a:p>
            <a:pPr>
              <a:buFont typeface="Arial" charset="0"/>
              <a:buNone/>
            </a:pPr>
            <a:r>
              <a:rPr lang="uk-UA" sz="4400" dirty="0" smtClean="0"/>
              <a:t>Чудова вість: Бог з нами!</a:t>
            </a:r>
          </a:p>
        </p:txBody>
      </p:sp>
    </p:spTree>
    <p:extLst>
      <p:ext uri="{BB962C8B-B14F-4D97-AF65-F5344CB8AC3E}">
        <p14:creationId xmlns:p14="http://schemas.microsoft.com/office/powerpoint/2010/main" xmlns="" val="16324662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428611"/>
            <a:ext cx="8429625" cy="241142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6000" b="1" dirty="0" smtClean="0"/>
              <a:t>ЕММАНУЇЛ</a:t>
            </a:r>
            <a:endParaRPr lang="ru-RU" sz="60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3786196"/>
            <a:ext cx="6400800" cy="1071570"/>
          </a:xfrm>
        </p:spPr>
        <p:txBody>
          <a:bodyPr/>
          <a:lstStyle/>
          <a:p>
            <a:r>
              <a:rPr lang="uk-UA" smtClean="0"/>
              <a:t>“ НОВА ПІСНЯ”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661502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75</TotalTime>
  <Words>98</Words>
  <Application>Microsoft Office PowerPoint</Application>
  <PresentationFormat>Экран (16:9)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ШАБЛОН - ПІСНІ НАДІЇ</vt:lpstr>
      <vt:lpstr>№ 24  ЕММАНУЇЛ</vt:lpstr>
      <vt:lpstr>1</vt:lpstr>
      <vt:lpstr>Приспів:</vt:lpstr>
      <vt:lpstr>2</vt:lpstr>
      <vt:lpstr>Приспів:</vt:lpstr>
      <vt:lpstr>  ЕММАНУЇЛ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Сергей Литовченко</cp:lastModifiedBy>
  <cp:revision>32</cp:revision>
  <dcterms:created xsi:type="dcterms:W3CDTF">2010-04-24T14:59:58Z</dcterms:created>
  <dcterms:modified xsi:type="dcterms:W3CDTF">2018-08-31T08:33:33Z</dcterms:modified>
</cp:coreProperties>
</file>