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3" r:id="rId5"/>
    <p:sldId id="268" r:id="rId6"/>
    <p:sldId id="265" r:id="rId7"/>
    <p:sldId id="269" r:id="rId8"/>
    <p:sldId id="270" r:id="rId9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>№ </a:t>
            </a:r>
            <a:r>
              <a:rPr lang="en-US" b="1" dirty="0" smtClean="0"/>
              <a:t>48</a:t>
            </a: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6000" b="1" dirty="0" smtClean="0"/>
              <a:t>СКОРО  Я  ПОБАЧУ</a:t>
            </a:r>
            <a:endParaRPr lang="ru-RU" sz="60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dirty="0" smtClean="0"/>
              <a:t>«НОВА  ПІСНЯ»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142876" y="1071552"/>
            <a:ext cx="8929718" cy="3071834"/>
          </a:xfrm>
        </p:spPr>
        <p:txBody>
          <a:bodyPr/>
          <a:lstStyle/>
          <a:p>
            <a:pPr>
              <a:buNone/>
            </a:pPr>
            <a:r>
              <a:rPr lang="uk-UA" sz="4000" b="1" dirty="0" smtClean="0"/>
              <a:t>Скоро я побачу у прекраснім світлі</a:t>
            </a:r>
          </a:p>
          <a:p>
            <a:pPr>
              <a:buNone/>
            </a:pPr>
            <a:r>
              <a:rPr lang="uk-UA" sz="4000" b="1" dirty="0" smtClean="0"/>
              <a:t>В небесах безмежних мій чудовий дім.</a:t>
            </a:r>
          </a:p>
          <a:p>
            <a:pPr>
              <a:buNone/>
            </a:pPr>
            <a:r>
              <a:rPr lang="uk-UA" sz="4000" b="1" dirty="0" smtClean="0"/>
              <a:t>О, яка це радість у краю тім жити,</a:t>
            </a:r>
          </a:p>
          <a:p>
            <a:pPr>
              <a:buNone/>
            </a:pPr>
            <a:r>
              <a:rPr lang="uk-UA" sz="4000" b="1" dirty="0" smtClean="0"/>
              <a:t>Що Господь дарує вірним назавжди.</a:t>
            </a:r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 smtClean="0"/>
          </a:p>
          <a:p>
            <a:pPr>
              <a:buNone/>
            </a:pPr>
            <a:endParaRPr lang="uk-UA" sz="44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642924"/>
            <a:ext cx="9001156" cy="3286148"/>
          </a:xfrm>
        </p:spPr>
        <p:txBody>
          <a:bodyPr/>
          <a:lstStyle/>
          <a:p>
            <a:pPr>
              <a:buFont typeface="Arial" charset="0"/>
              <a:buNone/>
            </a:pPr>
            <a:endParaRPr lang="uk-UA" sz="4400" b="1" dirty="0" smtClean="0"/>
          </a:p>
          <a:p>
            <a:pPr>
              <a:buFont typeface="Arial" charset="0"/>
              <a:buNone/>
            </a:pPr>
            <a:r>
              <a:rPr lang="uk-UA" sz="4400" b="1" dirty="0" smtClean="0"/>
              <a:t>//В вишині небес, де живе Творець,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У мене є дім, я житиму в нім,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В вишині небес.// - 2 рази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dirty="0"/>
              <a:t>2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214314" y="1214428"/>
            <a:ext cx="8858280" cy="3357586"/>
          </a:xfrm>
        </p:spPr>
        <p:txBody>
          <a:bodyPr/>
          <a:lstStyle/>
          <a:p>
            <a:pPr>
              <a:buNone/>
            </a:pPr>
            <a:r>
              <a:rPr lang="uk-UA" sz="4000" b="1" dirty="0" smtClean="0"/>
              <a:t>Йду в небесні далі, обрій вже темніє,</a:t>
            </a:r>
          </a:p>
          <a:p>
            <a:pPr>
              <a:buNone/>
            </a:pPr>
            <a:r>
              <a:rPr lang="uk-UA" sz="4000" b="1" dirty="0" smtClean="0"/>
              <a:t>На шляху своєму зустрічаю зло.</a:t>
            </a:r>
          </a:p>
          <a:p>
            <a:pPr>
              <a:buNone/>
            </a:pPr>
            <a:r>
              <a:rPr lang="uk-UA" sz="4000" b="1" dirty="0" smtClean="0"/>
              <a:t>Та любов Господня ніжно душу гріє,</a:t>
            </a:r>
          </a:p>
          <a:p>
            <a:pPr>
              <a:buNone/>
            </a:pPr>
            <a:r>
              <a:rPr lang="uk-UA" sz="4000" b="1" dirty="0" smtClean="0"/>
              <a:t>І несеться в небо вдячності псалом.</a:t>
            </a:r>
            <a:endParaRPr lang="uk-UA" sz="4000" dirty="0"/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 smtClean="0"/>
          </a:p>
          <a:p>
            <a:pPr>
              <a:buNone/>
            </a:pPr>
            <a:endParaRPr lang="uk-UA" sz="4400" dirty="0" smtClean="0"/>
          </a:p>
        </p:txBody>
      </p:sp>
    </p:spTree>
    <p:extLst>
      <p:ext uri="{BB962C8B-B14F-4D97-AF65-F5344CB8AC3E}">
        <p14:creationId xmlns:p14="http://schemas.microsoft.com/office/powerpoint/2010/main" xmlns="" val="94653178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642924"/>
            <a:ext cx="9144000" cy="3500462"/>
          </a:xfrm>
        </p:spPr>
        <p:txBody>
          <a:bodyPr/>
          <a:lstStyle/>
          <a:p>
            <a:pPr>
              <a:buFont typeface="Arial" charset="0"/>
              <a:buNone/>
            </a:pPr>
            <a:endParaRPr lang="uk-UA" sz="4400" b="1" dirty="0" smtClean="0"/>
          </a:p>
          <a:p>
            <a:pPr>
              <a:buFont typeface="Arial" charset="0"/>
              <a:buNone/>
            </a:pPr>
            <a:r>
              <a:rPr lang="uk-UA" sz="4400" b="1" dirty="0" smtClean="0"/>
              <a:t>//В вишині небес, де живе Творець,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У мене є дім, я житиму в нім,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В вишині небес.// - 2 рази</a:t>
            </a:r>
          </a:p>
        </p:txBody>
      </p:sp>
    </p:spTree>
    <p:extLst>
      <p:ext uri="{BB962C8B-B14F-4D97-AF65-F5344CB8AC3E}">
        <p14:creationId xmlns:p14="http://schemas.microsoft.com/office/powerpoint/2010/main" xmlns="" val="3461719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dirty="0" smtClean="0"/>
              <a:t>3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142876" y="714362"/>
            <a:ext cx="8929718" cy="3786214"/>
          </a:xfrm>
        </p:spPr>
        <p:txBody>
          <a:bodyPr/>
          <a:lstStyle/>
          <a:p>
            <a:pPr>
              <a:buNone/>
            </a:pPr>
            <a:r>
              <a:rPr lang="uk-UA" sz="4000" b="1" dirty="0" smtClean="0"/>
              <a:t>Знаю, що в бажаній неземній країні,</a:t>
            </a:r>
          </a:p>
          <a:p>
            <a:pPr>
              <a:buNone/>
            </a:pPr>
            <a:r>
              <a:rPr lang="uk-UA" sz="4000" b="1" dirty="0" smtClean="0"/>
              <a:t>Де немає горя, темряви й грози,</a:t>
            </a:r>
          </a:p>
          <a:p>
            <a:pPr>
              <a:buNone/>
            </a:pPr>
            <a:r>
              <a:rPr lang="uk-UA" sz="4000" b="1" dirty="0" smtClean="0"/>
              <a:t>Наш Спаситель радо</a:t>
            </a:r>
          </a:p>
          <a:p>
            <a:pPr>
              <a:buNone/>
            </a:pPr>
            <a:r>
              <a:rPr lang="uk-UA" sz="4000" b="1" dirty="0" smtClean="0"/>
              <a:t>Всіх Своїх зустріне</a:t>
            </a:r>
          </a:p>
          <a:p>
            <a:pPr>
              <a:buNone/>
            </a:pPr>
            <a:r>
              <a:rPr lang="uk-UA" sz="4000" b="1" dirty="0" smtClean="0"/>
              <a:t>І ніхто й ніколи не проллє сльози.</a:t>
            </a:r>
            <a:endParaRPr lang="uk-UA" sz="4000" b="1" dirty="0"/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 smtClean="0"/>
          </a:p>
          <a:p>
            <a:pPr>
              <a:buNone/>
            </a:pPr>
            <a:endParaRPr lang="uk-UA" sz="4400" dirty="0" smtClean="0"/>
          </a:p>
        </p:txBody>
      </p:sp>
    </p:spTree>
    <p:extLst>
      <p:ext uri="{BB962C8B-B14F-4D97-AF65-F5344CB8AC3E}">
        <p14:creationId xmlns:p14="http://schemas.microsoft.com/office/powerpoint/2010/main" xmlns="" val="72635259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571486"/>
            <a:ext cx="9144000" cy="3714776"/>
          </a:xfrm>
        </p:spPr>
        <p:txBody>
          <a:bodyPr/>
          <a:lstStyle/>
          <a:p>
            <a:pPr>
              <a:buFont typeface="Arial" charset="0"/>
              <a:buNone/>
            </a:pPr>
            <a:endParaRPr lang="uk-UA" sz="4400" b="1" dirty="0" smtClean="0"/>
          </a:p>
          <a:p>
            <a:pPr>
              <a:buFont typeface="Arial" charset="0"/>
              <a:buNone/>
            </a:pPr>
            <a:r>
              <a:rPr lang="uk-UA" sz="4400" b="1" dirty="0" smtClean="0"/>
              <a:t>//В вишині небес, де живе Творець,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У мене є дім, я житиму в нім,</a:t>
            </a:r>
          </a:p>
          <a:p>
            <a:pPr>
              <a:buFont typeface="Arial" charset="0"/>
              <a:buNone/>
            </a:pPr>
            <a:r>
              <a:rPr lang="uk-UA" sz="4400" b="1" dirty="0" smtClean="0"/>
              <a:t>В вишині небес.// - 2 рази</a:t>
            </a:r>
          </a:p>
        </p:txBody>
      </p:sp>
    </p:spTree>
    <p:extLst>
      <p:ext uri="{BB962C8B-B14F-4D97-AF65-F5344CB8AC3E}">
        <p14:creationId xmlns:p14="http://schemas.microsoft.com/office/powerpoint/2010/main" xmlns="" val="79654535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>№ </a:t>
            </a:r>
            <a:r>
              <a:rPr lang="en-US" b="1" dirty="0" smtClean="0"/>
              <a:t>48</a:t>
            </a: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6000" b="1" dirty="0" smtClean="0"/>
              <a:t>СКОРО  Я  ПОБАЧУ</a:t>
            </a:r>
            <a:endParaRPr lang="ru-RU" sz="60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smtClean="0"/>
              <a:t>«НОВА  ПІСНЯ»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18480193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93</TotalTime>
  <Words>187</Words>
  <Application>Microsoft Office PowerPoint</Application>
  <PresentationFormat>Экран (16:9)</PresentationFormat>
  <Paragraphs>39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ШАБЛОН - ПІСНІ НАДІЇ</vt:lpstr>
      <vt:lpstr>№ 48  СКОРО  Я  ПОБАЧУ</vt:lpstr>
      <vt:lpstr>1</vt:lpstr>
      <vt:lpstr>Приспів:</vt:lpstr>
      <vt:lpstr>2</vt:lpstr>
      <vt:lpstr>Приспів:</vt:lpstr>
      <vt:lpstr>3</vt:lpstr>
      <vt:lpstr>Приспів:</vt:lpstr>
      <vt:lpstr>№ 48  СКОРО  Я  ПОБАЧУ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35</cp:revision>
  <dcterms:created xsi:type="dcterms:W3CDTF">2010-04-24T14:59:58Z</dcterms:created>
  <dcterms:modified xsi:type="dcterms:W3CDTF">2018-08-31T09:06:45Z</dcterms:modified>
</cp:coreProperties>
</file>

<file path=docProps/thumbnail.jpeg>
</file>