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77" r:id="rId6"/>
    <p:sldId id="278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428610"/>
            <a:ext cx="9144000" cy="2411428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sz="4800" b="1" dirty="0" smtClean="0"/>
              <a:t>№ 21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600" b="1" dirty="0" smtClean="0"/>
              <a:t>МИР ВАМ!</a:t>
            </a:r>
            <a:r>
              <a:rPr lang="uk-UA" sz="8000" b="1" dirty="0" smtClean="0"/>
              <a:t/>
            </a:r>
            <a:br>
              <a:rPr lang="uk-UA" sz="8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143387"/>
            <a:ext cx="6343650" cy="42862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«НОВА  ПІСНЯ»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sz="2800" dirty="0" smtClean="0"/>
              <a:t>1</a:t>
            </a:r>
            <a:endParaRPr lang="ru-RU" sz="28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357172"/>
            <a:ext cx="9358346" cy="478632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b="1" dirty="0" smtClean="0"/>
              <a:t>Мир Вам! Настав цей радісний час!</a:t>
            </a:r>
          </a:p>
          <a:p>
            <a:pPr>
              <a:buFont typeface="Arial" charset="0"/>
              <a:buNone/>
            </a:pPr>
            <a:r>
              <a:rPr lang="uk-UA" b="1" dirty="0" smtClean="0"/>
              <a:t>Мир Вам! І ми вітаємо Вас.</a:t>
            </a:r>
          </a:p>
          <a:p>
            <a:pPr>
              <a:buFont typeface="Arial" charset="0"/>
              <a:buNone/>
            </a:pPr>
            <a:r>
              <a:rPr lang="uk-UA" b="1" dirty="0" smtClean="0"/>
              <a:t>Мир Вам! Нехай дитячий лине сміх.</a:t>
            </a:r>
          </a:p>
          <a:p>
            <a:pPr>
              <a:buFont typeface="Arial" charset="0"/>
              <a:buNone/>
            </a:pPr>
            <a:r>
              <a:rPr lang="uk-UA" b="1" dirty="0" smtClean="0"/>
              <a:t>Мир Вам! Бог береже Вас усіх.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Вам! Нехай панує добро.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Вам! Хай обмине дім ваш зло.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Вам, всім нашим сестрам і братам.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Мир, любі друзі, Вам!</a:t>
            </a:r>
            <a:endParaRPr lang="ru-RU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00132" y="214296"/>
            <a:ext cx="7858148" cy="4857766"/>
          </a:xfrm>
        </p:spPr>
        <p:txBody>
          <a:bodyPr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uk-UA" sz="4000" b="1" dirty="0" smtClean="0"/>
              <a:t>Мир Вам,  браття й сестри!</a:t>
            </a:r>
          </a:p>
          <a:p>
            <a:pPr>
              <a:buNone/>
            </a:pPr>
            <a:r>
              <a:rPr lang="uk-UA" sz="4000" b="1" dirty="0" err="1" smtClean="0"/>
              <a:t>“Мир</a:t>
            </a:r>
            <a:r>
              <a:rPr lang="uk-UA" sz="4000" b="1" dirty="0" smtClean="0"/>
              <a:t> Вам!”- з щирим серцем</a:t>
            </a:r>
          </a:p>
          <a:p>
            <a:pPr>
              <a:buNone/>
            </a:pPr>
            <a:r>
              <a:rPr lang="uk-UA" sz="4000" b="1" dirty="0" smtClean="0"/>
              <a:t>Ви подаруйте ці слова.</a:t>
            </a:r>
          </a:p>
          <a:p>
            <a:pPr>
              <a:buNone/>
            </a:pPr>
            <a:r>
              <a:rPr lang="uk-UA" sz="4000" b="1" dirty="0" smtClean="0"/>
              <a:t>Мир вам! Мир з любов’ю,</a:t>
            </a:r>
          </a:p>
          <a:p>
            <a:pPr>
              <a:buNone/>
            </a:pPr>
            <a:r>
              <a:rPr lang="uk-UA" sz="4000" b="1" dirty="0" smtClean="0"/>
              <a:t>Щастя та здоров’я</a:t>
            </a:r>
          </a:p>
          <a:p>
            <a:pPr>
              <a:buNone/>
            </a:pPr>
            <a:r>
              <a:rPr lang="uk-UA" sz="4000" b="1" dirty="0" smtClean="0"/>
              <a:t>Зичимо, друзі, Вам! (Мир Вам!)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z="2800" dirty="0" smtClean="0"/>
              <a:t>2</a:t>
            </a:r>
            <a:endParaRPr lang="ru-RU" sz="28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42942" y="428611"/>
            <a:ext cx="8286776" cy="471489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b="1" dirty="0" smtClean="0"/>
              <a:t>Мир Вам! Нехай Вас Бог захистить.</a:t>
            </a:r>
          </a:p>
          <a:p>
            <a:pPr>
              <a:buFont typeface="Arial" charset="0"/>
              <a:buNone/>
            </a:pPr>
            <a:r>
              <a:rPr lang="uk-UA" b="1" dirty="0" smtClean="0"/>
              <a:t>Мир Вам! Хай дім ваш вічно стоїть!</a:t>
            </a:r>
          </a:p>
          <a:p>
            <a:pPr>
              <a:buFont typeface="Arial" charset="0"/>
              <a:buNone/>
            </a:pPr>
            <a:r>
              <a:rPr lang="uk-UA" b="1" dirty="0" smtClean="0"/>
              <a:t>Мир Вам! Зміцняє віра вас свята.</a:t>
            </a:r>
          </a:p>
          <a:p>
            <a:pPr>
              <a:buFont typeface="Arial" charset="0"/>
              <a:buNone/>
            </a:pPr>
            <a:r>
              <a:rPr lang="uk-UA" b="1" dirty="0" err="1" smtClean="0"/>
              <a:t>“Мир</a:t>
            </a:r>
            <a:r>
              <a:rPr lang="uk-UA" b="1" dirty="0" smtClean="0"/>
              <a:t> Вам!”- це обітниця Христа.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Вам! Хай доля мирно тече.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Вам! Нехай Вас Бог стереже!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 Вам! Кінця не буде Вашим дням.</a:t>
            </a:r>
          </a:p>
          <a:p>
            <a:pPr>
              <a:buFont typeface="Arial" charset="0"/>
              <a:buNone/>
            </a:pPr>
            <a:r>
              <a:rPr lang="en-US" b="1" dirty="0" smtClean="0"/>
              <a:t>		</a:t>
            </a:r>
            <a:r>
              <a:rPr lang="uk-UA" b="1" dirty="0" smtClean="0"/>
              <a:t>Мир, любі друзі, Вам!</a:t>
            </a:r>
            <a:endParaRPr lang="ru-RU" b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214446" y="285734"/>
            <a:ext cx="7786710" cy="4857766"/>
          </a:xfrm>
        </p:spPr>
        <p:txBody>
          <a:bodyPr/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uk-UA" sz="4000" b="1" dirty="0" smtClean="0"/>
              <a:t>Мир Вам,  браття й сестри!</a:t>
            </a:r>
          </a:p>
          <a:p>
            <a:pPr>
              <a:buNone/>
            </a:pPr>
            <a:r>
              <a:rPr lang="uk-UA" sz="4000" b="1" dirty="0" err="1" smtClean="0"/>
              <a:t>“Мир</a:t>
            </a:r>
            <a:r>
              <a:rPr lang="uk-UA" sz="4000" b="1" dirty="0" smtClean="0"/>
              <a:t> Вам!”- з щирим серцем</a:t>
            </a:r>
          </a:p>
          <a:p>
            <a:pPr>
              <a:buNone/>
            </a:pPr>
            <a:r>
              <a:rPr lang="uk-UA" sz="4000" b="1" dirty="0" smtClean="0"/>
              <a:t>Ви подаруйте ці слова.</a:t>
            </a:r>
          </a:p>
          <a:p>
            <a:pPr>
              <a:buNone/>
            </a:pPr>
            <a:r>
              <a:rPr lang="uk-UA" sz="4000" b="1" dirty="0" smtClean="0"/>
              <a:t>Мир вам! Мир з любов’ю,</a:t>
            </a:r>
          </a:p>
          <a:p>
            <a:pPr>
              <a:buNone/>
            </a:pPr>
            <a:r>
              <a:rPr lang="uk-UA" sz="4000" b="1" dirty="0" smtClean="0"/>
              <a:t>Щастя та здоров’я</a:t>
            </a:r>
          </a:p>
          <a:p>
            <a:pPr>
              <a:buNone/>
            </a:pPr>
            <a:r>
              <a:rPr lang="uk-UA" sz="4000" b="1" dirty="0" smtClean="0"/>
              <a:t>Зичимо, друзі, Вам! (Мир Вам!)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" y="428610"/>
            <a:ext cx="9144000" cy="2411428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smtClean="0"/>
              <a:t/>
            </a:r>
            <a:br>
              <a:rPr lang="uk-UA" u="sng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600" b="1" dirty="0" smtClean="0"/>
              <a:t>МИР </a:t>
            </a:r>
            <a:r>
              <a:rPr lang="uk-UA" sz="6600" b="1" smtClean="0"/>
              <a:t>ВАМ!</a:t>
            </a:r>
            <a:r>
              <a:rPr lang="uk-UA" sz="8000" b="1" dirty="0" smtClean="0"/>
              <a:t/>
            </a:r>
            <a:br>
              <a:rPr lang="uk-UA" sz="8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143387"/>
            <a:ext cx="6343650" cy="42862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«НОВА  ПІСНЯ»</a:t>
            </a:r>
            <a:endParaRPr lang="ru-RU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168</TotalTime>
  <Words>157</Words>
  <Application>Microsoft Office PowerPoint</Application>
  <PresentationFormat>Экран (16:9)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  № 21  МИР ВАМ!  </vt:lpstr>
      <vt:lpstr>1</vt:lpstr>
      <vt:lpstr>Приспів:</vt:lpstr>
      <vt:lpstr>2</vt:lpstr>
      <vt:lpstr>Приспів:</vt:lpstr>
      <vt:lpstr>    МИР ВАМ!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45</cp:revision>
  <dcterms:created xsi:type="dcterms:W3CDTF">2010-04-24T14:59:58Z</dcterms:created>
  <dcterms:modified xsi:type="dcterms:W3CDTF">2018-08-31T08:31:18Z</dcterms:modified>
</cp:coreProperties>
</file>