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5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1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008BF-8D3D-4A6F-B44B-54EA803FF4DC}" type="datetimeFigureOut">
              <a:rPr lang="ru-RU" smtClean="0"/>
              <a:pPr/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EBDFB-C5C8-45D1-8F7C-E5F41A090E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12173"/>
            <a:ext cx="7772400" cy="1102519"/>
          </a:xfrm>
        </p:spPr>
        <p:txBody>
          <a:bodyPr>
            <a:no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№42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ВІН  НА  МЕНЕ ЧЕКАВ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«НОВА  ПІСНЯ»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51571"/>
            <a:ext cx="9144000" cy="36430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Спокою часто шукав я в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марноті земній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Причину невдач всіх моїх я не бачив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 собі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Розвагами світу хотів я заповнить життя,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А Він все хотів так мене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врятувать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від гріха.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00151"/>
            <a:ext cx="7139136" cy="3394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чекав,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Я життя марнував, 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А Він мене чекав.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97565"/>
            <a:ext cx="9144000" cy="36970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Більше не буду блукати я в світі гріха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У Спасі моїм я знайшов весь зміст мого життя.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Я буду щоденно у волі Його 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пробувать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Жаль тільки того, що Він мене так довго чекав.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00151"/>
            <a:ext cx="7139136" cy="3394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чекав,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Я життя марнував, 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А Він мене чекав.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51571"/>
            <a:ext cx="9144000" cy="36430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Друже, іди, не вагайся до свого Отця.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Він ревно чекає, а ти все блукаєш в світах.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Прийди як до батька приходить слухняне дитя.</a:t>
            </a:r>
          </a:p>
          <a:p>
            <a:pPr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І в Його обіймах ти знайдеш щасливе життя.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Приспів: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00151"/>
            <a:ext cx="7139136" cy="3394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чекав,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Він на мене чекав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Я життя марнував, </a:t>
            </a:r>
          </a:p>
          <a:p>
            <a:pPr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А Він мене чекав.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№42</a:t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ВІН  НА  МЕНЕ ЧЕКАВ</a:t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«НОВА ПІСНЯ»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628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179</Words>
  <Application>Microsoft Office PowerPoint</Application>
  <PresentationFormat>Экран (16:9)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№42   ВІН  НА  МЕНЕ ЧЕКАВ  «НОВА  ПІСНЯ» </vt:lpstr>
      <vt:lpstr>1</vt:lpstr>
      <vt:lpstr>Приспів:</vt:lpstr>
      <vt:lpstr>2</vt:lpstr>
      <vt:lpstr>Приспів:</vt:lpstr>
      <vt:lpstr>3</vt:lpstr>
      <vt:lpstr>Приспів:</vt:lpstr>
      <vt:lpstr>№42   ВІН  НА  МЕНЕ ЧЕКАВ  «НОВА ПІСНЯ»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 Він на мене чекав</dc:title>
  <dc:creator>Оператор</dc:creator>
  <cp:lastModifiedBy>Сергей Литовченко</cp:lastModifiedBy>
  <cp:revision>5</cp:revision>
  <dcterms:created xsi:type="dcterms:W3CDTF">2016-02-27T14:35:37Z</dcterms:created>
  <dcterms:modified xsi:type="dcterms:W3CDTF">2018-08-31T09:01:36Z</dcterms:modified>
</cp:coreProperties>
</file>