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0" r:id="rId5"/>
    <p:sldId id="263" r:id="rId6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6172" autoAdjust="0"/>
  </p:normalViewPr>
  <p:slideViewPr>
    <p:cSldViewPr>
      <p:cViewPr varScale="1">
        <p:scale>
          <a:sx n="52" d="100"/>
          <a:sy n="52" d="100"/>
        </p:scale>
        <p:origin x="-990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09.03.2017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09.03.2017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09.03.2017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09.03.2017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09.03.2017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09.03.2017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214297"/>
            <a:ext cx="8429625" cy="262574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u="sng" dirty="0" smtClean="0"/>
              <a:t/>
            </a:r>
            <a:br>
              <a:rPr lang="uk-UA" u="sng" dirty="0" smtClean="0"/>
            </a:br>
            <a:r>
              <a:rPr lang="ru-RU" b="1" u="sng" dirty="0" smtClean="0"/>
              <a:t>№ 8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6700" b="1" dirty="0" smtClean="0"/>
              <a:t>ВІДДАЙМО   ХВАЛУ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357688"/>
            <a:ext cx="6343650" cy="3714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«НОВА  ПІСНЯ»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857238"/>
            <a:ext cx="9144000" cy="4286262"/>
          </a:xfrm>
        </p:spPr>
        <p:txBody>
          <a:bodyPr/>
          <a:lstStyle/>
          <a:p>
            <a:pPr>
              <a:buNone/>
            </a:pPr>
            <a:r>
              <a:rPr lang="uk-UA" sz="4000" b="1" dirty="0" smtClean="0"/>
              <a:t>Віддаймо хвалу Ісусу Христу,</a:t>
            </a:r>
          </a:p>
          <a:p>
            <a:pPr>
              <a:buNone/>
            </a:pPr>
            <a:r>
              <a:rPr lang="uk-UA" sz="4000" b="1" dirty="0" smtClean="0"/>
              <a:t>Співаймо Йому всі пісню нову!</a:t>
            </a:r>
          </a:p>
          <a:p>
            <a:pPr>
              <a:buNone/>
            </a:pPr>
            <a:r>
              <a:rPr lang="uk-UA" sz="4000" b="1" dirty="0" smtClean="0"/>
              <a:t>Могутній і вічний, і любить Він нас,</a:t>
            </a:r>
          </a:p>
          <a:p>
            <a:pPr>
              <a:buNone/>
            </a:pPr>
            <a:r>
              <a:rPr lang="uk-UA" sz="4000" b="1" dirty="0" smtClean="0"/>
              <a:t>У велич зодягнений наш добрий Спас.</a:t>
            </a:r>
            <a:endParaRPr lang="ru-RU" sz="4000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2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785800"/>
            <a:ext cx="9144000" cy="43577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000" b="1" dirty="0" smtClean="0"/>
              <a:t>Господня любов – безмежна й свята.</a:t>
            </a:r>
          </a:p>
          <a:p>
            <a:pPr>
              <a:buFont typeface="Arial" charset="0"/>
              <a:buNone/>
            </a:pPr>
            <a:r>
              <a:rPr lang="uk-UA" sz="4000" b="1" dirty="0" smtClean="0"/>
              <a:t>Господня любов – у наших серцях.</a:t>
            </a:r>
          </a:p>
          <a:p>
            <a:pPr>
              <a:buFont typeface="Arial" charset="0"/>
              <a:buNone/>
            </a:pPr>
            <a:r>
              <a:rPr lang="uk-UA" sz="4000" b="1" dirty="0" smtClean="0"/>
              <a:t>Вона нам відкрила джерела добра,</a:t>
            </a:r>
          </a:p>
          <a:p>
            <a:pPr>
              <a:buFont typeface="Arial" charset="0"/>
              <a:buNone/>
            </a:pPr>
            <a:r>
              <a:rPr lang="uk-UA" sz="4000" b="1" dirty="0" smtClean="0"/>
              <a:t>Спасіння і вічне життя нам дала.</a:t>
            </a:r>
            <a:endParaRPr lang="ru-RU" sz="4000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3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857238"/>
            <a:ext cx="9144000" cy="42862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000" b="1" dirty="0" smtClean="0"/>
              <a:t>Хвала Тобі, Боже, слава і честь</a:t>
            </a:r>
          </a:p>
          <a:p>
            <a:pPr eaLnBrk="1" hangingPunct="1">
              <a:buFont typeface="Arial" charset="0"/>
              <a:buNone/>
            </a:pPr>
            <a:r>
              <a:rPr lang="uk-UA" sz="4000" b="1" dirty="0" smtClean="0"/>
              <a:t>Хай лине сьогодні із наших сердець.</a:t>
            </a:r>
          </a:p>
          <a:p>
            <a:pPr eaLnBrk="1" hangingPunct="1">
              <a:buFont typeface="Arial" charset="0"/>
              <a:buNone/>
            </a:pPr>
            <a:r>
              <a:rPr lang="uk-UA" sz="4000" b="1" dirty="0" smtClean="0"/>
              <a:t>Великі і славні всі Твої діла.</a:t>
            </a:r>
          </a:p>
          <a:p>
            <a:pPr eaLnBrk="1" hangingPunct="1">
              <a:buFont typeface="Arial" charset="0"/>
              <a:buNone/>
            </a:pPr>
            <a:r>
              <a:rPr lang="uk-UA" sz="4000" b="1" dirty="0" smtClean="0"/>
              <a:t>До тебе хай лине подяка моя.</a:t>
            </a:r>
            <a:endParaRPr lang="ru-RU" sz="4000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214297"/>
            <a:ext cx="8429625" cy="262574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u="sng" dirty="0" smtClean="0"/>
              <a:t/>
            </a:r>
            <a:br>
              <a:rPr lang="uk-UA" u="sng" dirty="0" smtClean="0"/>
            </a:br>
            <a:r>
              <a:rPr lang="ru-RU" b="1" u="sng" dirty="0" smtClean="0"/>
              <a:t>№ 8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6700" b="1" dirty="0" smtClean="0"/>
              <a:t>ВІДДАЙМО   ХВАЛУ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357688"/>
            <a:ext cx="6343650" cy="3714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«НОВА  ПІСНЯ»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45074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54</TotalTime>
  <Words>94</Words>
  <Application>Microsoft Office PowerPoint</Application>
  <PresentationFormat>Экран (16:9)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ШАБЛОН - ПІСНІ НАДІЇ</vt:lpstr>
      <vt:lpstr>  № 8  ВІДДАЙМО   ХВАЛУ </vt:lpstr>
      <vt:lpstr>1</vt:lpstr>
      <vt:lpstr>2</vt:lpstr>
      <vt:lpstr>3</vt:lpstr>
      <vt:lpstr>  № 8  ВІДДАЙМО   ХВАЛУ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User</cp:lastModifiedBy>
  <cp:revision>27</cp:revision>
  <dcterms:created xsi:type="dcterms:W3CDTF">2010-04-24T14:59:58Z</dcterms:created>
  <dcterms:modified xsi:type="dcterms:W3CDTF">2017-03-09T12:41:44Z</dcterms:modified>
</cp:coreProperties>
</file>