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27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БОЖА  КНИГА  -  СКАРБ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642924"/>
            <a:ext cx="9144000" cy="450057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Є Книга, що завжди приносить людям</a:t>
            </a:r>
          </a:p>
          <a:p>
            <a:pPr>
              <a:buNone/>
            </a:pPr>
            <a:r>
              <a:rPr lang="uk-UA" sz="4000" b="1" dirty="0" smtClean="0"/>
              <a:t>Надію й віру, радість, щастя  й мир.</a:t>
            </a:r>
          </a:p>
          <a:p>
            <a:pPr>
              <a:buNone/>
            </a:pPr>
            <a:r>
              <a:rPr lang="uk-UA" sz="4000" b="1" dirty="0" smtClean="0"/>
              <a:t>В цій Книзі є така велика сила:</a:t>
            </a:r>
          </a:p>
          <a:p>
            <a:pPr>
              <a:buNone/>
            </a:pPr>
            <a:r>
              <a:rPr lang="uk-UA" sz="4000" b="1" dirty="0" smtClean="0"/>
              <a:t>Життя дає «померлим», зір – «сліпим»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571486"/>
            <a:ext cx="9144000" cy="457201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b="1" dirty="0" smtClean="0"/>
              <a:t>Це дар від Бога – Біблія безцінна.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Її слова записані людьми.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Читаю Слово. В дивний світ надії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Мене ведуть натхненності  рядки.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642924"/>
            <a:ext cx="9144000" cy="450057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Знаходжу в них я вічну мудрість й </a:t>
            </a:r>
            <a:r>
              <a:rPr lang="uk-UA" sz="3600" b="1" dirty="0" smtClean="0"/>
              <a:t>силу</a:t>
            </a:r>
          </a:p>
          <a:p>
            <a:pPr>
              <a:buNone/>
            </a:pPr>
            <a:r>
              <a:rPr lang="uk-UA" sz="4000" b="1" dirty="0" smtClean="0"/>
              <a:t>Вони ведуть в незвідані світи.</a:t>
            </a:r>
          </a:p>
          <a:p>
            <a:pPr>
              <a:buNone/>
            </a:pPr>
            <a:r>
              <a:rPr lang="uk-UA" sz="4000" b="1" dirty="0" smtClean="0"/>
              <a:t>Хоч перші кроки ще такі несмілі,</a:t>
            </a:r>
          </a:p>
          <a:p>
            <a:pPr>
              <a:buNone/>
            </a:pPr>
            <a:r>
              <a:rPr lang="uk-UA" sz="4000" b="1" dirty="0" smtClean="0"/>
              <a:t>Та з Божим Словом впевненіше йти</a:t>
            </a:r>
            <a:r>
              <a:rPr lang="uk-UA" sz="4000" dirty="0" smtClean="0"/>
              <a:t>.</a:t>
            </a:r>
            <a:endParaRPr lang="uk-UA" sz="40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946531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28596" y="857238"/>
            <a:ext cx="8715404" cy="335758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b="1" dirty="0" smtClean="0"/>
              <a:t>У Слові тім – минуле і майбутнє,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Моє спасіння і моє життя.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Воно відкрило вічну Божу сутність,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Збудивши в серці слово каяття.</a:t>
            </a:r>
          </a:p>
        </p:txBody>
      </p:sp>
    </p:spTree>
    <p:extLst>
      <p:ext uri="{BB962C8B-B14F-4D97-AF65-F5344CB8AC3E}">
        <p14:creationId xmlns:p14="http://schemas.microsoft.com/office/powerpoint/2010/main" xmlns="" val="4257765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 smtClean="0"/>
              <a:t>3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4" y="785800"/>
            <a:ext cx="8501090" cy="335758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Читаю вкотре Вічне Боже Слово,</a:t>
            </a:r>
          </a:p>
          <a:p>
            <a:pPr>
              <a:buNone/>
            </a:pPr>
            <a:r>
              <a:rPr lang="uk-UA" sz="4000" b="1" dirty="0" smtClean="0"/>
              <a:t>І вічність душу в Слово </a:t>
            </a:r>
            <a:r>
              <a:rPr lang="uk-UA" sz="4000" b="1" dirty="0" err="1" smtClean="0"/>
              <a:t>огорта</a:t>
            </a:r>
            <a:r>
              <a:rPr lang="uk-UA" sz="4000" b="1" dirty="0" smtClean="0"/>
              <a:t>,</a:t>
            </a:r>
          </a:p>
          <a:p>
            <a:pPr>
              <a:buNone/>
            </a:pPr>
            <a:r>
              <a:rPr lang="uk-UA" sz="4000" b="1" dirty="0" smtClean="0"/>
              <a:t>І я стаю частинкою Святого,</a:t>
            </a:r>
          </a:p>
          <a:p>
            <a:pPr>
              <a:buNone/>
            </a:pPr>
            <a:r>
              <a:rPr lang="uk-UA" sz="4000" b="1" dirty="0" smtClean="0"/>
              <a:t>Який іде до мене </a:t>
            </a:r>
            <a:r>
              <a:rPr lang="uk-UA" sz="4000" b="1" dirty="0"/>
              <a:t>і</a:t>
            </a:r>
            <a:r>
              <a:rPr lang="uk-UA" sz="4000" b="1" dirty="0" smtClean="0"/>
              <a:t>з хреста.</a:t>
            </a:r>
          </a:p>
          <a:p>
            <a:pPr>
              <a:buNone/>
            </a:pPr>
            <a:endParaRPr lang="uk-UA" sz="40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726352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571486"/>
            <a:ext cx="9144000" cy="457201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b="1" dirty="0" smtClean="0"/>
              <a:t>Він Словом став живим і </a:t>
            </a:r>
            <a:r>
              <a:rPr lang="uk-UA" sz="3600" b="1" dirty="0" smtClean="0"/>
              <a:t>життєдайним,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Ввійшов </a:t>
            </a:r>
            <a:r>
              <a:rPr lang="uk-UA" sz="4000" b="1" dirty="0" err="1" smtClean="0"/>
              <a:t>любовʼю</a:t>
            </a:r>
            <a:r>
              <a:rPr lang="uk-UA" sz="4000" b="1" dirty="0" smtClean="0"/>
              <a:t> в плоть і кров мою.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Читаю Слово і молюся вдячно,</a:t>
            </a:r>
          </a:p>
          <a:p>
            <a:pPr>
              <a:buFont typeface="Arial" charset="0"/>
              <a:buNone/>
            </a:pPr>
            <a:r>
              <a:rPr lang="uk-UA" sz="4000" b="1" dirty="0" smtClean="0"/>
              <a:t>І знову й знову Божу мудрість </a:t>
            </a:r>
            <a:r>
              <a:rPr lang="uk-UA" sz="4000" b="1" dirty="0" err="1" smtClean="0"/>
              <a:t>пʼю</a:t>
            </a:r>
            <a:r>
              <a:rPr lang="uk-UA" sz="40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8998733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27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БОЖА  КНИГА  -  СКАРБ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mtClean="0"/>
              <a:t>«НОВА  ПІСНЯ»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58570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85</TotalTime>
  <Words>184</Words>
  <Application>Microsoft Office PowerPoint</Application>
  <PresentationFormat>Экран (16:9)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№ 27  БОЖА  КНИГА  -  СКАРБ</vt:lpstr>
      <vt:lpstr>1</vt:lpstr>
      <vt:lpstr>Слайд 3</vt:lpstr>
      <vt:lpstr>2</vt:lpstr>
      <vt:lpstr>Слайд 5</vt:lpstr>
      <vt:lpstr>3</vt:lpstr>
      <vt:lpstr>Слайд 7</vt:lpstr>
      <vt:lpstr>№ 27  БОЖА  КНИГА  -  СКАРБ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34</cp:revision>
  <dcterms:created xsi:type="dcterms:W3CDTF">2010-04-24T14:59:58Z</dcterms:created>
  <dcterms:modified xsi:type="dcterms:W3CDTF">2018-08-31T08:36:54Z</dcterms:modified>
</cp:coreProperties>
</file>