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5" r:id="rId6"/>
    <p:sldId id="266" r:id="rId7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036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№ 47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b="1" dirty="0" smtClean="0"/>
              <a:t>НАДІЇ  ПРОМІНЬ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«НОВА  </a:t>
            </a:r>
            <a:r>
              <a:rPr lang="uk-UA" dirty="0" smtClean="0"/>
              <a:t>ПІСНЯ»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52" y="857238"/>
            <a:ext cx="8786842" cy="3357586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Сурми заграйте, хай чує весь світ:</a:t>
            </a:r>
          </a:p>
          <a:p>
            <a:pPr>
              <a:buNone/>
            </a:pPr>
            <a:r>
              <a:rPr lang="uk-UA" sz="4400" dirty="0" smtClean="0"/>
              <a:t>Скоро Господь наш прийде.</a:t>
            </a:r>
          </a:p>
          <a:p>
            <a:pPr>
              <a:buNone/>
            </a:pPr>
            <a:r>
              <a:rPr lang="uk-UA" sz="4400" dirty="0" smtClean="0"/>
              <a:t>Радісну вістку всім людям скажіть:</a:t>
            </a:r>
          </a:p>
          <a:p>
            <a:pPr>
              <a:buNone/>
            </a:pPr>
            <a:r>
              <a:rPr lang="uk-UA" sz="4400" dirty="0" smtClean="0"/>
              <a:t>Скоро Господь наш прийде.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2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785800"/>
            <a:ext cx="9144000" cy="4357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000" dirty="0" smtClean="0"/>
              <a:t>Ця вість закликає байдужих пробудитись 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І прапор правди вище піднести,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З</a:t>
            </a:r>
            <a:r>
              <a:rPr lang="en-US" sz="4000" dirty="0" smtClean="0"/>
              <a:t>’</a:t>
            </a:r>
            <a:r>
              <a:rPr lang="uk-UA" sz="4000" dirty="0" smtClean="0"/>
              <a:t>єднати ряди, невтомно всім трудитись.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Скоро вже скоро Спаситель прийде.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Вже скоро Господь знову прийде.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Скоро Господь наш прийде.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3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71472" y="1071552"/>
            <a:ext cx="8286776" cy="35004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Надії промінь сяє у серцях,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Що недалекий вже той час,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Коли на хмарах в сяйві, мов зоря,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Христос прийде забрати нас.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500198" y="571486"/>
            <a:ext cx="6429388" cy="4357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000" dirty="0" err="1" smtClean="0"/>
              <a:t>Церкво</a:t>
            </a:r>
            <a:r>
              <a:rPr lang="uk-UA" sz="4000" dirty="0" smtClean="0"/>
              <a:t> Божа, підкріпись,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Духом Господа зміцнись.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Хай звучить з усіх кінців: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«Алілуя, Цар царів!»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Надії промінь сяє у серцях.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Всі ми прославимо Христа.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036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№ 47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b="1" dirty="0" smtClean="0"/>
              <a:t>НАДІЇ  ПРОМІНЬ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mtClean="0"/>
              <a:t>«НОВА  </a:t>
            </a:r>
            <a:r>
              <a:rPr lang="uk-UA" dirty="0" smtClean="0"/>
              <a:t>ПІСНЯ»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318706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60</TotalTime>
  <Words>136</Words>
  <Application>Microsoft Office PowerPoint</Application>
  <PresentationFormat>Экран (16:9)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- ПІСНІ НАДІЇ</vt:lpstr>
      <vt:lpstr>№ 47  НАДІЇ  ПРОМІНЬ </vt:lpstr>
      <vt:lpstr>1</vt:lpstr>
      <vt:lpstr>2</vt:lpstr>
      <vt:lpstr>3</vt:lpstr>
      <vt:lpstr>Приспів:</vt:lpstr>
      <vt:lpstr>№ 47  НАДІЇ  ПРОМІНЬ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28</cp:revision>
  <dcterms:created xsi:type="dcterms:W3CDTF">2010-04-24T14:59:58Z</dcterms:created>
  <dcterms:modified xsi:type="dcterms:W3CDTF">2018-08-31T09:05:33Z</dcterms:modified>
</cp:coreProperties>
</file>