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7" r:id="rId8"/>
    <p:sldId id="268" r:id="rId9"/>
    <p:sldId id="269" r:id="rId10"/>
    <p:sldId id="270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10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55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  БОГ  ЖИВЕ  В  СЕРЦЯХ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«НОВА ПІСНЯ»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40735"/>
            <a:ext cx="7772400" cy="1102519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55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  БОГ  ЖИВЕ  В  СЕРЦЯХ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700" dirty="0" smtClean="0">
                <a:solidFill>
                  <a:prstClr val="white">
                    <a:tint val="75000"/>
                  </a:prstClr>
                </a:solidFill>
                <a:latin typeface="Times New Roman"/>
                <a:ea typeface="+mn-ea"/>
                <a:cs typeface="+mn-cs"/>
              </a:rPr>
              <a:t>«НОВА  ПІСНЯ</a:t>
            </a:r>
            <a:r>
              <a:rPr lang="uk-UA" sz="2700" dirty="0" smtClean="0">
                <a:solidFill>
                  <a:prstClr val="white">
                    <a:tint val="75000"/>
                  </a:prstClr>
                </a:solidFill>
                <a:latin typeface="Times New Roman"/>
                <a:ea typeface="+mn-ea"/>
                <a:cs typeface="+mn-cs"/>
              </a:rPr>
              <a:t>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111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85870" y="951571"/>
            <a:ext cx="7300906" cy="36430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Де Бог живе в серцях,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Там радість без кінця.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Там славлять всі Христа Ісуса.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І в час випробувань,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Зневіри і вагань 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Там славлять всі Христа Ісуса.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Приспів: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52"/>
            <a:ext cx="8686800" cy="34061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Прославляйте, величайте 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Прославляйте всі Його, величайте всі Його)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Співайте для Христа Ісуса.</a:t>
            </a:r>
          </a:p>
          <a:p>
            <a:pPr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Прославляйте, величайте </a:t>
            </a:r>
          </a:p>
          <a:p>
            <a:pPr>
              <a:buNone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(Прославляйте всі Його, величайте всі Його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Достойний Він хвали!</a:t>
            </a:r>
          </a:p>
          <a:p>
            <a:pPr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43060" y="897565"/>
            <a:ext cx="6943716" cy="36970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Як радісно звучить </a:t>
            </a:r>
          </a:p>
          <a:p>
            <a:pPr>
              <a:buNone/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а пісня з висоти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Там славлять всі Христа Ісуса.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О, вибери мій друг, </a:t>
            </a:r>
          </a:p>
          <a:p>
            <a:pPr>
              <a:buNone/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орогу вірних слуг,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Щоб бути вічно там з Ісусом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Приспів: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72518"/>
            <a:ext cx="8075240" cy="351381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Прославляйте, величайте </a:t>
            </a:r>
          </a:p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Прославляйте всі Його, величайте всі Його)</a:t>
            </a:r>
          </a:p>
          <a:p>
            <a:pPr>
              <a:buNone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Співайте для Христа Ісуса.</a:t>
            </a:r>
          </a:p>
          <a:p>
            <a:pPr>
              <a:buNone/>
            </a:pPr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Прославляйте, величайте </a:t>
            </a:r>
          </a:p>
          <a:p>
            <a:pPr>
              <a:buNone/>
            </a:pPr>
            <a:r>
              <a:rPr lang="uk-UA" sz="4000" b="1" i="1" dirty="0">
                <a:latin typeface="Times New Roman" pitchFamily="18" charset="0"/>
                <a:cs typeface="Times New Roman" pitchFamily="18" charset="0"/>
              </a:rPr>
              <a:t>(Прославляйте всі Його, величайте всі Його</a:t>
            </a: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Достойний Він хвали!</a:t>
            </a:r>
          </a:p>
          <a:p>
            <a:pPr>
              <a:buNone/>
            </a:pPr>
            <a:endParaRPr lang="uk-UA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383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951571"/>
            <a:ext cx="6686568" cy="36430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Залиш гріховний шлях, </a:t>
            </a:r>
          </a:p>
          <a:p>
            <a:pPr>
              <a:buNone/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сю суєту і страх.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Служи всім серцем для Ісуса.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Там, біля ніг Христа,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>
              <a:buNone/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покій і мир сповна.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Віддай все в руки ти Ісуса.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Приспів: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0164" y="1357304"/>
            <a:ext cx="8075240" cy="340613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Прославляйте, величайте </a:t>
            </a:r>
          </a:p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Прославляйте всі Його, величайте всі Його)</a:t>
            </a:r>
          </a:p>
          <a:p>
            <a:pPr>
              <a:buNone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Співайте для Христа Ісуса.</a:t>
            </a:r>
          </a:p>
          <a:p>
            <a:pPr>
              <a:buNone/>
            </a:pPr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Прославляйте, величайте </a:t>
            </a:r>
          </a:p>
          <a:p>
            <a:pPr>
              <a:buNone/>
            </a:pPr>
            <a:r>
              <a:rPr lang="uk-UA" sz="4000" b="1" i="1" dirty="0">
                <a:latin typeface="Times New Roman" pitchFamily="18" charset="0"/>
                <a:cs typeface="Times New Roman" pitchFamily="18" charset="0"/>
              </a:rPr>
              <a:t>(Прославляйте всі Його, величайте всі Його</a:t>
            </a: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Достойний Він хвали!</a:t>
            </a:r>
          </a:p>
          <a:p>
            <a:pPr>
              <a:buNone/>
            </a:pPr>
            <a:endParaRPr lang="uk-UA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038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8770" y="1000400"/>
            <a:ext cx="6329378" cy="36430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Хвала нехай звучить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У цю щасливу мить.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Прославте всі Христа Ісуса.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Печаль хай відійде 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І мир душа знайде.</a:t>
            </a: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Прославте всі Христа Ісуса. </a:t>
            </a:r>
          </a:p>
        </p:txBody>
      </p:sp>
    </p:spTree>
    <p:extLst>
      <p:ext uri="{BB962C8B-B14F-4D97-AF65-F5344CB8AC3E}">
        <p14:creationId xmlns:p14="http://schemas.microsoft.com/office/powerpoint/2010/main" xmlns="" val="153225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Приспів: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60" y="1094446"/>
            <a:ext cx="8715340" cy="31918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Прославляйте, величайте 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Прославляйте всі Його, величайте всі Його)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Співайте для Христа Ісуса.</a:t>
            </a:r>
          </a:p>
          <a:p>
            <a:pPr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Прославляйте, величайте </a:t>
            </a:r>
          </a:p>
          <a:p>
            <a:pPr>
              <a:buNone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(Прославляйте всі Його, величайте всі Його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Достойний Він хвали!</a:t>
            </a:r>
          </a:p>
          <a:p>
            <a:pPr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817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270</Words>
  <Application>Microsoft Office PowerPoint</Application>
  <PresentationFormat>Экран (16:9)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№55  ДЕ  БОГ  ЖИВЕ  В  СЕРЦЯХ  «НОВА ПІСНЯ»</vt:lpstr>
      <vt:lpstr>1</vt:lpstr>
      <vt:lpstr>Приспів:</vt:lpstr>
      <vt:lpstr>2</vt:lpstr>
      <vt:lpstr>Приспів:</vt:lpstr>
      <vt:lpstr>3</vt:lpstr>
      <vt:lpstr>Приспів:</vt:lpstr>
      <vt:lpstr>4</vt:lpstr>
      <vt:lpstr>Приспів:</vt:lpstr>
      <vt:lpstr>№55  ДЕ  БОГ  ЖИВЕ  В  СЕРЦЯХ    «НОВА  ПІСНЯ»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 Він на мене чекав</dc:title>
  <dc:creator>Оператор</dc:creator>
  <cp:lastModifiedBy>Сергей Литовченко</cp:lastModifiedBy>
  <cp:revision>7</cp:revision>
  <dcterms:created xsi:type="dcterms:W3CDTF">2016-02-27T14:35:37Z</dcterms:created>
  <dcterms:modified xsi:type="dcterms:W3CDTF">2018-08-31T09:18:19Z</dcterms:modified>
</cp:coreProperties>
</file>