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64" r:id="rId4"/>
    <p:sldId id="262" r:id="rId5"/>
    <p:sldId id="279" r:id="rId6"/>
    <p:sldId id="260" r:id="rId7"/>
    <p:sldId id="280" r:id="rId8"/>
    <p:sldId id="278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00180"/>
            <a:ext cx="9144000" cy="3643320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/>
            </a:r>
            <a:br>
              <a:rPr lang="uk-UA" sz="6000" b="1" dirty="0" smtClean="0"/>
            </a:br>
            <a:r>
              <a:rPr lang="uk-UA" sz="6000" b="1" dirty="0" smtClean="0"/>
              <a:t>ВСЕВИШНЬОМУ  СЛАВА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uk-UA" sz="6000" b="1" dirty="0" smtClean="0"/>
              <a:t/>
            </a:r>
            <a:br>
              <a:rPr lang="uk-UA" sz="6000" b="1" dirty="0" smtClean="0"/>
            </a:br>
            <a:r>
              <a:rPr lang="ru-RU" sz="2400" b="1" dirty="0" smtClean="0"/>
              <a:t>«</a:t>
            </a:r>
            <a:r>
              <a:rPr lang="uk-UA" sz="2400" b="1" smtClean="0"/>
              <a:t>НОВА  ПІСНЯ»</a:t>
            </a:r>
            <a:r>
              <a:rPr lang="uk-UA" sz="6000" b="1" dirty="0" smtClean="0"/>
              <a:t/>
            </a:r>
            <a:br>
              <a:rPr lang="uk-UA" sz="6000" b="1" dirty="0" smtClean="0"/>
            </a:b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3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latin typeface="+mn-lt"/>
              </a:rPr>
              <a:t>№ </a:t>
            </a:r>
            <a:r>
              <a:rPr lang="en-US" sz="4400" b="1" dirty="0">
                <a:latin typeface="+mn-lt"/>
              </a:rPr>
              <a:t>9</a:t>
            </a:r>
            <a:endParaRPr lang="en-US" sz="4400" b="1" dirty="0" smtClean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mtClean="0"/>
              <a:t>1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358346" cy="4286250"/>
          </a:xfrm>
        </p:spPr>
        <p:txBody>
          <a:bodyPr anchor="ctr" anchorCtr="1"/>
          <a:lstStyle/>
          <a:p>
            <a:pPr>
              <a:buFont typeface="Arial" charset="0"/>
              <a:buNone/>
            </a:pPr>
            <a:r>
              <a:rPr lang="uk-UA" sz="4200" dirty="0" smtClean="0"/>
              <a:t>Всевишньому слава! Він нас оправдав!</a:t>
            </a:r>
          </a:p>
          <a:p>
            <a:pPr>
              <a:buFont typeface="Arial" charset="0"/>
              <a:buNone/>
            </a:pPr>
            <a:r>
              <a:rPr lang="uk-UA" sz="4200" dirty="0" smtClean="0"/>
              <a:t>Так світ полюбив Він, що Сина віддав.</a:t>
            </a:r>
          </a:p>
          <a:p>
            <a:pPr>
              <a:buFont typeface="Arial" charset="0"/>
              <a:buNone/>
            </a:pPr>
            <a:r>
              <a:rPr lang="uk-UA" sz="4200" dirty="0" smtClean="0"/>
              <a:t>За наші гріхи на хресті Він вмирав</a:t>
            </a:r>
          </a:p>
          <a:p>
            <a:pPr>
              <a:buFont typeface="Arial" charset="0"/>
              <a:buNone/>
            </a:pPr>
            <a:r>
              <a:rPr lang="uk-UA" sz="4200" dirty="0" smtClean="0"/>
              <a:t>І вірним Своїм там спасіння придбав.</a:t>
            </a:r>
          </a:p>
          <a:p>
            <a:pPr>
              <a:buFont typeface="Arial" charset="0"/>
              <a:buNone/>
            </a:pPr>
            <a:endParaRPr lang="ru-RU" sz="40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285734"/>
            <a:ext cx="9144000" cy="4857766"/>
          </a:xfrm>
        </p:spPr>
        <p:txBody>
          <a:bodyPr anchor="ctr" anchorCtr="1"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uk-UA" sz="4000" dirty="0" smtClean="0"/>
              <a:t>Слав Христа! Слав Христа!</a:t>
            </a:r>
          </a:p>
          <a:p>
            <a:pPr>
              <a:buNone/>
            </a:pPr>
            <a:r>
              <a:rPr lang="uk-UA" sz="4000" dirty="0" smtClean="0"/>
              <a:t>Хай лунає хвала.</a:t>
            </a:r>
          </a:p>
          <a:p>
            <a:pPr>
              <a:buNone/>
            </a:pPr>
            <a:r>
              <a:rPr lang="uk-UA" sz="4000" dirty="0" smtClean="0"/>
              <a:t>Величаймо Його,</a:t>
            </a:r>
          </a:p>
          <a:p>
            <a:pPr>
              <a:buNone/>
            </a:pPr>
            <a:r>
              <a:rPr lang="uk-UA" sz="4000" dirty="0" smtClean="0"/>
              <a:t>Славмо подвиг Христа.</a:t>
            </a:r>
          </a:p>
          <a:p>
            <a:pPr>
              <a:buNone/>
            </a:pPr>
            <a:r>
              <a:rPr lang="uk-UA" sz="4000" dirty="0" smtClean="0"/>
              <a:t>Ходімо до Нього, бо любить всіх нас,</a:t>
            </a:r>
          </a:p>
          <a:p>
            <a:pPr>
              <a:buNone/>
            </a:pPr>
            <a:r>
              <a:rPr lang="uk-UA" sz="4000" dirty="0" smtClean="0"/>
              <a:t>Від загибелі вічної кров’ю Він спас.</a:t>
            </a:r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2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286908" cy="5143501"/>
          </a:xfrm>
        </p:spPr>
        <p:txBody>
          <a:bodyPr anchor="ctr" anchorCtr="1"/>
          <a:lstStyle/>
          <a:p>
            <a:pPr>
              <a:buFont typeface="Arial" charset="0"/>
              <a:buNone/>
            </a:pPr>
            <a:r>
              <a:rPr lang="uk-UA" sz="4400" dirty="0" smtClean="0"/>
              <a:t>Спасіння для нас на хресті Він купив.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І кров’ю Своєю за нас заплатив.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Тепер кожен може до Нього прийти,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Спасіння в Ісусі для себе знайти.</a:t>
            </a:r>
            <a:endParaRPr lang="ru-RU" sz="4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285734"/>
            <a:ext cx="9144000" cy="4857766"/>
          </a:xfrm>
        </p:spPr>
        <p:txBody>
          <a:bodyPr anchor="ctr" anchorCtr="1"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uk-UA" sz="4000" dirty="0" smtClean="0"/>
              <a:t>Слав Христа! Слав Христа!</a:t>
            </a:r>
          </a:p>
          <a:p>
            <a:pPr>
              <a:buNone/>
            </a:pPr>
            <a:r>
              <a:rPr lang="uk-UA" sz="4000" dirty="0" smtClean="0"/>
              <a:t>Хай лунає хвала.</a:t>
            </a:r>
          </a:p>
          <a:p>
            <a:pPr>
              <a:buNone/>
            </a:pPr>
            <a:r>
              <a:rPr lang="uk-UA" sz="4000" dirty="0" smtClean="0"/>
              <a:t>Величаймо Його,</a:t>
            </a:r>
          </a:p>
          <a:p>
            <a:pPr>
              <a:buNone/>
            </a:pPr>
            <a:r>
              <a:rPr lang="uk-UA" sz="4000" dirty="0" smtClean="0"/>
              <a:t>Славмо подвиг Христа.</a:t>
            </a:r>
          </a:p>
          <a:p>
            <a:pPr>
              <a:buNone/>
            </a:pPr>
            <a:r>
              <a:rPr lang="uk-UA" sz="4000" dirty="0" smtClean="0"/>
              <a:t>Ходімо до Нього, бо любить всіх нас,</a:t>
            </a:r>
          </a:p>
          <a:p>
            <a:pPr>
              <a:buNone/>
            </a:pPr>
            <a:r>
              <a:rPr lang="uk-UA" sz="4000" dirty="0" smtClean="0"/>
              <a:t>Від загибелі вічної кров’ю Він спас.</a:t>
            </a:r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3</a:t>
            </a: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267494"/>
            <a:ext cx="9144000" cy="4876006"/>
          </a:xfrm>
        </p:spPr>
        <p:txBody>
          <a:bodyPr anchor="ctr" anchorCtr="1"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Великі й чудові є Божі шляхи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Він визволив людство із рук сатани.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Коли ж ми ввійдемо у славу Його,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Там більше пізнаємо Спаса свого.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285734"/>
            <a:ext cx="9144000" cy="4857766"/>
          </a:xfrm>
        </p:spPr>
        <p:txBody>
          <a:bodyPr anchor="ctr" anchorCtr="1"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uk-UA" sz="4000" dirty="0" smtClean="0"/>
              <a:t>Слав Христа! Слав Христа!</a:t>
            </a:r>
          </a:p>
          <a:p>
            <a:pPr>
              <a:buNone/>
            </a:pPr>
            <a:r>
              <a:rPr lang="uk-UA" sz="4000" dirty="0" smtClean="0"/>
              <a:t>Хай лунає хвала.</a:t>
            </a:r>
          </a:p>
          <a:p>
            <a:pPr>
              <a:buNone/>
            </a:pPr>
            <a:r>
              <a:rPr lang="uk-UA" sz="4000" dirty="0" smtClean="0"/>
              <a:t>Величаймо Його,</a:t>
            </a:r>
          </a:p>
          <a:p>
            <a:pPr>
              <a:buNone/>
            </a:pPr>
            <a:r>
              <a:rPr lang="uk-UA" sz="4000" dirty="0" smtClean="0"/>
              <a:t>Славмо подвиг Христа.</a:t>
            </a:r>
          </a:p>
          <a:p>
            <a:pPr>
              <a:buNone/>
            </a:pPr>
            <a:r>
              <a:rPr lang="uk-UA" sz="4000" dirty="0" smtClean="0"/>
              <a:t>Ходімо до Нього, бо любить всіх нас,</a:t>
            </a:r>
          </a:p>
          <a:p>
            <a:pPr>
              <a:buNone/>
            </a:pPr>
            <a:r>
              <a:rPr lang="uk-UA" sz="4000" dirty="0" smtClean="0"/>
              <a:t>Від загибелі вічної кров’ю Він спас.</a:t>
            </a:r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21808"/>
            <a:ext cx="9144000" cy="2121692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>ВСЕВИШНЬОМУ  СЛАВА</a:t>
            </a:r>
            <a:br>
              <a:rPr lang="uk-UA" sz="6000" b="1" dirty="0" smtClean="0"/>
            </a:b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>
                <a:latin typeface="+mn-lt"/>
              </a:rPr>
              <a:t>№ 9</a:t>
            </a:r>
            <a:endParaRPr lang="en-US" sz="4400" dirty="0" smtClean="0">
              <a:latin typeface="+mn-lt"/>
            </a:endParaRPr>
          </a:p>
          <a:p>
            <a:pPr algn="ctr"/>
            <a:r>
              <a:rPr lang="uk-UA" sz="4400" dirty="0" smtClean="0">
                <a:latin typeface="+mn-lt"/>
              </a:rPr>
              <a:t>“НОВА ПІСНЯ”</a:t>
            </a:r>
            <a:endParaRPr lang="ru-RU" sz="44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137</TotalTime>
  <Words>204</Words>
  <Application>Microsoft Office PowerPoint</Application>
  <PresentationFormat>Экран (16:9)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 ВСЕВИШНЬОМУ  СЛАВА  «НОВА  ПІСНЯ» </vt:lpstr>
      <vt:lpstr>1</vt:lpstr>
      <vt:lpstr>Приспів:</vt:lpstr>
      <vt:lpstr>2</vt:lpstr>
      <vt:lpstr>Приспів:</vt:lpstr>
      <vt:lpstr>3</vt:lpstr>
      <vt:lpstr>Приспів:</vt:lpstr>
      <vt:lpstr>ВСЕВИШНЬОМУ  СЛАВА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45</cp:revision>
  <dcterms:created xsi:type="dcterms:W3CDTF">2010-04-24T14:59:58Z</dcterms:created>
  <dcterms:modified xsi:type="dcterms:W3CDTF">2018-08-31T08:15:01Z</dcterms:modified>
</cp:coreProperties>
</file>