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6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41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ХРИСТОС – НАШЕ  ЖИТТЯ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642924"/>
            <a:ext cx="9144000" cy="4500576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Всевишній Творець, ми </a:t>
            </a:r>
            <a:r>
              <a:rPr lang="uk-UA" sz="4400" dirty="0" err="1" smtClean="0"/>
              <a:t>славим</a:t>
            </a:r>
            <a:r>
              <a:rPr lang="uk-UA" sz="4400" dirty="0" smtClean="0"/>
              <a:t> Тебе.</a:t>
            </a:r>
          </a:p>
          <a:p>
            <a:pPr>
              <a:buNone/>
            </a:pPr>
            <a:r>
              <a:rPr lang="uk-UA" sz="4400" dirty="0" smtClean="0"/>
              <a:t>Від наших сердець </a:t>
            </a:r>
          </a:p>
          <a:p>
            <a:pPr>
              <a:buNone/>
            </a:pPr>
            <a:r>
              <a:rPr lang="uk-UA" sz="4400" dirty="0"/>
              <a:t>П</a:t>
            </a:r>
            <a:r>
              <a:rPr lang="uk-UA" sz="4400" dirty="0" smtClean="0"/>
              <a:t>рийми славу й честь.</a:t>
            </a:r>
          </a:p>
          <a:p>
            <a:pPr>
              <a:buNone/>
            </a:pPr>
            <a:r>
              <a:rPr lang="uk-UA" sz="4400" dirty="0" smtClean="0"/>
              <a:t>Хай правда Твоя з</a:t>
            </a:r>
            <a:r>
              <a:rPr lang="en-US" sz="4400" dirty="0" smtClean="0"/>
              <a:t>’</a:t>
            </a:r>
            <a:r>
              <a:rPr lang="uk-UA" sz="4400" dirty="0" smtClean="0"/>
              <a:t>єднає серця.</a:t>
            </a:r>
          </a:p>
          <a:p>
            <a:pPr>
              <a:buNone/>
            </a:pPr>
            <a:r>
              <a:rPr lang="uk-UA" sz="4400" dirty="0" smtClean="0"/>
              <a:t>Христос – наше життя.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85818" y="714362"/>
            <a:ext cx="8001024" cy="421484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Для Бога співай вся Земля.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Співай для Господа пісню нову.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Благословляй </a:t>
            </a:r>
            <a:r>
              <a:rPr lang="uk-UA" sz="4400" dirty="0" err="1" smtClean="0"/>
              <a:t>Ім</a:t>
            </a:r>
            <a:r>
              <a:rPr lang="en-US" sz="4400" dirty="0" smtClean="0"/>
              <a:t>’</a:t>
            </a:r>
            <a:r>
              <a:rPr lang="uk-UA" sz="4400" dirty="0" smtClean="0"/>
              <a:t>я Його.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З дня на день сповіщай: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Христос – наше життя!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14314" y="1071552"/>
            <a:ext cx="8858280" cy="342902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Хай Слово Твоє освятить наш храм,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Щоб правда </a:t>
            </a:r>
            <a:r>
              <a:rPr lang="uk-UA" sz="4400" dirty="0" err="1" smtClean="0"/>
              <a:t>небесная</a:t>
            </a:r>
            <a:r>
              <a:rPr lang="uk-UA" sz="4400" dirty="0" smtClean="0"/>
              <a:t> з нами була.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Щоб </a:t>
            </a:r>
            <a:r>
              <a:rPr lang="uk-UA" sz="4400" dirty="0" err="1" smtClean="0"/>
              <a:t>полум</a:t>
            </a:r>
            <a:r>
              <a:rPr lang="en-US" sz="4400" dirty="0" smtClean="0"/>
              <a:t>’</a:t>
            </a:r>
            <a:r>
              <a:rPr lang="uk-UA" sz="4400" dirty="0" smtClean="0"/>
              <a:t>ям віри палали слова.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Христос – наше життя.</a:t>
            </a:r>
          </a:p>
        </p:txBody>
      </p:sp>
    </p:spTree>
    <p:extLst>
      <p:ext uri="{BB962C8B-B14F-4D97-AF65-F5344CB8AC3E}">
        <p14:creationId xmlns:p14="http://schemas.microsoft.com/office/powerpoint/2010/main" xmlns="" val="3714345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14380" y="571486"/>
            <a:ext cx="8001024" cy="421484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Для Бога співай вся Земля.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Співай для Господа пісню нову.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Благословляй </a:t>
            </a:r>
            <a:r>
              <a:rPr lang="uk-UA" sz="4400" dirty="0" err="1" smtClean="0"/>
              <a:t>Ім</a:t>
            </a:r>
            <a:r>
              <a:rPr lang="en-US" sz="4400" dirty="0" smtClean="0"/>
              <a:t>’</a:t>
            </a:r>
            <a:r>
              <a:rPr lang="uk-UA" sz="4400" dirty="0" smtClean="0"/>
              <a:t>я Його.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З дня на день сповіщай: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Христос – наше життя!</a:t>
            </a:r>
          </a:p>
        </p:txBody>
      </p:sp>
    </p:spTree>
    <p:extLst>
      <p:ext uri="{BB962C8B-B14F-4D97-AF65-F5344CB8AC3E}">
        <p14:creationId xmlns:p14="http://schemas.microsoft.com/office/powerpoint/2010/main" xmlns="" val="3253277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41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ХРИСТОС – НАШЕ  ЖИТТЯ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5897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80</TotalTime>
  <Words>131</Words>
  <Application>Microsoft Office PowerPoint</Application>
  <PresentationFormat>Экран (16:9)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№ 41  ХРИСТОС – НАШЕ  ЖИТТЯ</vt:lpstr>
      <vt:lpstr>1</vt:lpstr>
      <vt:lpstr>ПРИСПІВ:</vt:lpstr>
      <vt:lpstr>2</vt:lpstr>
      <vt:lpstr>ПРИСПІВ:</vt:lpstr>
      <vt:lpstr>№ 41  ХРИСТОС – НАШЕ  ЖИТТЯ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33</cp:revision>
  <dcterms:created xsi:type="dcterms:W3CDTF">2010-04-24T14:59:58Z</dcterms:created>
  <dcterms:modified xsi:type="dcterms:W3CDTF">2018-08-31T08:58:48Z</dcterms:modified>
</cp:coreProperties>
</file>