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62" r:id="rId5"/>
    <p:sldId id="269" r:id="rId6"/>
    <p:sldId id="260" r:id="rId7"/>
    <p:sldId id="270" r:id="rId8"/>
    <p:sldId id="271" r:id="rId9"/>
    <p:sldId id="272" r:id="rId10"/>
    <p:sldId id="273" r:id="rId11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 </a:t>
            </a:r>
            <a:r>
              <a:rPr lang="en-US" dirty="0" smtClean="0"/>
              <a:t>56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800" b="1" dirty="0" smtClean="0"/>
              <a:t>ВСЕ  ВІДДАМ   Я  ДЛЯ ІСУСА</a:t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3500" b="1" dirty="0" smtClean="0"/>
              <a:t>“НОВА ПІСНЯ”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800" b="1" dirty="0" smtClean="0"/>
              <a:t>ВСЕ  ВІДДАМ   Я  ДЛЯ ІСУСА</a:t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2800" dirty="0" smtClean="0"/>
              <a:t>«НОВА  ПІСНЯ</a:t>
            </a:r>
            <a:r>
              <a:rPr lang="uk-UA" sz="2800" dirty="0" smtClean="0"/>
              <a:t>»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smtClean="0"/>
              <a:t>1</a:t>
            </a:r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357322" y="1071564"/>
            <a:ext cx="7143768" cy="35718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Все віддам я для Ісуса,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Серце все Йому віддам.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Хочу я Йому служити,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Як колись служив Він нам.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928662" y="1142990"/>
            <a:ext cx="7358082" cy="3429024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Все Тобі даю (все Тобі даю)</a:t>
            </a:r>
          </a:p>
          <a:p>
            <a:pPr>
              <a:buNone/>
            </a:pPr>
            <a:r>
              <a:rPr lang="uk-UA" sz="4400" dirty="0" smtClean="0"/>
              <a:t>Все Тобі даю (все Тобі даю).</a:t>
            </a:r>
          </a:p>
          <a:p>
            <a:pPr>
              <a:buNone/>
            </a:pPr>
            <a:r>
              <a:rPr lang="uk-UA" sz="4400" dirty="0" smtClean="0"/>
              <a:t>Все для Тебе, мій Ісусе,</a:t>
            </a:r>
          </a:p>
          <a:p>
            <a:pPr>
              <a:buNone/>
            </a:pPr>
            <a:r>
              <a:rPr lang="uk-UA" sz="4400" dirty="0" smtClean="0"/>
              <a:t>Все я віддаю.</a:t>
            </a:r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2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85818" y="1143003"/>
            <a:ext cx="7715272" cy="36433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Він Свою пошле підтримку,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Силу духа дасть мені;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З Ним я труднощі здолаю,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З Ним я сильний в боротьбі.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57224" y="285734"/>
            <a:ext cx="7572428" cy="4572032"/>
          </a:xfrm>
        </p:spPr>
        <p:txBody>
          <a:bodyPr/>
          <a:lstStyle/>
          <a:p>
            <a:pPr>
              <a:buNone/>
            </a:pPr>
            <a:endParaRPr lang="uk-UA" sz="4400" dirty="0" smtClean="0"/>
          </a:p>
          <a:p>
            <a:pPr>
              <a:buNone/>
            </a:pPr>
            <a:r>
              <a:rPr lang="uk-UA" sz="4400" dirty="0" smtClean="0"/>
              <a:t>Все Тобі даю (все Тобі даю)</a:t>
            </a:r>
          </a:p>
          <a:p>
            <a:pPr>
              <a:buNone/>
            </a:pPr>
            <a:r>
              <a:rPr lang="uk-UA" sz="4400" dirty="0" smtClean="0"/>
              <a:t>Все Тобі даю (все Тобі даю).</a:t>
            </a:r>
          </a:p>
          <a:p>
            <a:pPr>
              <a:buNone/>
            </a:pPr>
            <a:r>
              <a:rPr lang="uk-UA" sz="4400" dirty="0" smtClean="0"/>
              <a:t>Все для Тебе, мій Ісусе,</a:t>
            </a:r>
          </a:p>
          <a:p>
            <a:pPr>
              <a:buNone/>
            </a:pPr>
            <a:r>
              <a:rPr lang="uk-UA" sz="4400" dirty="0" smtClean="0"/>
              <a:t>Все я віддаю.</a:t>
            </a:r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3</a:t>
            </a: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357322" y="1000126"/>
            <a:ext cx="7215206" cy="35718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Лиш з Ісусом я зумію 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 світі хрест важкий нести,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Бо на Нього я надіюсь,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Допоможе Він мені.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143008" y="142858"/>
            <a:ext cx="7358082" cy="4357718"/>
          </a:xfrm>
        </p:spPr>
        <p:txBody>
          <a:bodyPr/>
          <a:lstStyle/>
          <a:p>
            <a:pPr>
              <a:buNone/>
            </a:pPr>
            <a:endParaRPr lang="uk-UA" sz="4400" dirty="0" smtClean="0"/>
          </a:p>
          <a:p>
            <a:pPr>
              <a:buNone/>
            </a:pPr>
            <a:r>
              <a:rPr lang="uk-UA" sz="4400" dirty="0" smtClean="0"/>
              <a:t>Все Тобі даю (все Тобі даю)</a:t>
            </a:r>
          </a:p>
          <a:p>
            <a:pPr>
              <a:buNone/>
            </a:pPr>
            <a:r>
              <a:rPr lang="uk-UA" sz="4400" dirty="0" smtClean="0"/>
              <a:t>Все Тобі даю (все Тобі даю).</a:t>
            </a:r>
          </a:p>
          <a:p>
            <a:pPr>
              <a:buNone/>
            </a:pPr>
            <a:r>
              <a:rPr lang="uk-UA" sz="4400" dirty="0" smtClean="0"/>
              <a:t>Все для Тебе, мій Ісусе,</a:t>
            </a:r>
          </a:p>
          <a:p>
            <a:pPr>
              <a:buNone/>
            </a:pPr>
            <a:r>
              <a:rPr lang="uk-UA" sz="4400" dirty="0" smtClean="0"/>
              <a:t>Все я віддаю.</a:t>
            </a:r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dirty="0" smtClean="0"/>
              <a:t>4</a:t>
            </a: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000132" y="857250"/>
            <a:ext cx="7000892" cy="378620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Слава, честь Тобі, Ісусе,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За діла Твої святі,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Що відкрив для мене ясне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Світло правди в цім житті.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928694" y="642924"/>
            <a:ext cx="7429520" cy="3571900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Все </a:t>
            </a:r>
            <a:r>
              <a:rPr lang="uk-UA" sz="4400" dirty="0" smtClean="0"/>
              <a:t>Тобі даю (все Тобі даю)</a:t>
            </a:r>
          </a:p>
          <a:p>
            <a:pPr>
              <a:buNone/>
            </a:pPr>
            <a:r>
              <a:rPr lang="uk-UA" sz="4400" dirty="0" smtClean="0"/>
              <a:t>Все Тобі даю (все Тобі даю).</a:t>
            </a:r>
          </a:p>
          <a:p>
            <a:pPr>
              <a:buNone/>
            </a:pPr>
            <a:r>
              <a:rPr lang="uk-UA" sz="4400" dirty="0" smtClean="0"/>
              <a:t>Все для Тебе, мій Ісусе,</a:t>
            </a:r>
          </a:p>
          <a:p>
            <a:pPr>
              <a:buNone/>
            </a:pPr>
            <a:r>
              <a:rPr lang="uk-UA" sz="4400" dirty="0" smtClean="0"/>
              <a:t>Все я віддаю</a:t>
            </a:r>
            <a:r>
              <a:rPr lang="uk-UA" sz="4400" dirty="0" smtClean="0"/>
              <a:t>.</a:t>
            </a:r>
            <a:endParaRPr lang="uk-UA" sz="3600" dirty="0" smtClean="0"/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104</TotalTime>
  <Words>209</Words>
  <Application>Microsoft Office PowerPoint</Application>
  <PresentationFormat>Экран (16:9)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- ПІСНІ НАДІЇ</vt:lpstr>
      <vt:lpstr>   № 56  ВСЕ  ВІДДАМ   Я  ДЛЯ ІСУСА  “НОВА ПІСНЯ” </vt:lpstr>
      <vt:lpstr>1</vt:lpstr>
      <vt:lpstr>Приспів:</vt:lpstr>
      <vt:lpstr>2</vt:lpstr>
      <vt:lpstr>Приспів:</vt:lpstr>
      <vt:lpstr>3</vt:lpstr>
      <vt:lpstr>Приспів:</vt:lpstr>
      <vt:lpstr>4</vt:lpstr>
      <vt:lpstr>Приспів:</vt:lpstr>
      <vt:lpstr>    ВСЕ  ВІДДАМ   Я  ДЛЯ ІСУСА  «НОВА  ПІСНЯ»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36</cp:revision>
  <dcterms:created xsi:type="dcterms:W3CDTF">2010-04-24T14:59:58Z</dcterms:created>
  <dcterms:modified xsi:type="dcterms:W3CDTF">2018-08-31T09:20:32Z</dcterms:modified>
</cp:coreProperties>
</file>