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2" r:id="rId4"/>
    <p:sldId id="260" r:id="rId5"/>
    <p:sldId id="266" r:id="rId6"/>
    <p:sldId id="267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7305"/>
            <a:ext cx="9144000" cy="2071702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>СЛОВО  ГОСПОДНЄ</a:t>
            </a: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3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+mn-lt"/>
              </a:rPr>
              <a:t>№ </a:t>
            </a:r>
            <a:r>
              <a:rPr lang="en-US" sz="4400" b="1" dirty="0" smtClean="0">
                <a:latin typeface="+mn-lt"/>
              </a:rPr>
              <a:t>30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r>
              <a:rPr lang="uk-UA" sz="4800" b="1" dirty="0" smtClean="0"/>
              <a:t>Слово Господнє лікує всі рани,</a:t>
            </a:r>
          </a:p>
          <a:p>
            <a:pPr>
              <a:buNone/>
            </a:pPr>
            <a:r>
              <a:rPr lang="uk-UA" sz="4800" b="1" dirty="0" smtClean="0"/>
              <a:t>Що завдає нам життя на землі.</a:t>
            </a:r>
          </a:p>
          <a:p>
            <a:pPr>
              <a:buNone/>
            </a:pPr>
            <a:r>
              <a:rPr lang="uk-UA" sz="4800" b="1" dirty="0" smtClean="0"/>
              <a:t>Діюче Слово Господнє сьогодні</a:t>
            </a:r>
          </a:p>
          <a:p>
            <a:pPr>
              <a:buNone/>
            </a:pPr>
            <a:r>
              <a:rPr lang="uk-UA" sz="4800" b="1" dirty="0" smtClean="0"/>
              <a:t>Нас потішає в </a:t>
            </a:r>
            <a:r>
              <a:rPr lang="uk-UA" sz="4000" b="1" dirty="0" smtClean="0"/>
              <a:t>стражданнях тяжких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52" y="785800"/>
            <a:ext cx="8715404" cy="342902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b="1" dirty="0" smtClean="0"/>
              <a:t>Слово Господнє нам силу дарує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Перемагати спокуси в житті.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Радість і щастя нам Бог посилає,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Віру зміцняє в життєвій  борні.</a:t>
            </a:r>
          </a:p>
          <a:p>
            <a:pPr>
              <a:buFont typeface="Arial" charset="0"/>
              <a:buNone/>
            </a:pPr>
            <a:endParaRPr lang="uk-UA" sz="44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28628" y="857238"/>
            <a:ext cx="8572528" cy="3429024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Вірою Слово Господнє тримає 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 морі бурхливому човник душі.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Вірою в Бога ми </a:t>
            </a:r>
            <a:r>
              <a:rPr lang="uk-UA" sz="4400" b="1" dirty="0" err="1" smtClean="0"/>
              <a:t>перемагаєм</a:t>
            </a:r>
            <a:endParaRPr lang="uk-UA" sz="4400" b="1" dirty="0" smtClean="0"/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Всі урагани і шторми й вітри.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1470" y="928676"/>
            <a:ext cx="9144000" cy="35004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Друже, спіши чути Слово Господнє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 ньому знайдеш спасіння душі.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Вислухай Слово Господнє сьогодні.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Доки є час – до Христа поспіши.</a:t>
            </a:r>
          </a:p>
        </p:txBody>
      </p:sp>
    </p:spTree>
    <p:extLst>
      <p:ext uri="{BB962C8B-B14F-4D97-AF65-F5344CB8AC3E}">
        <p14:creationId xmlns:p14="http://schemas.microsoft.com/office/powerpoint/2010/main" xmlns="" val="1864141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7305"/>
            <a:ext cx="9144000" cy="2071702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>СЛОВО  ГОСПОДНЄ</a:t>
            </a: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3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+mn-lt"/>
              </a:rPr>
              <a:t>№ </a:t>
            </a:r>
            <a:r>
              <a:rPr lang="en-US" sz="4400" b="1" dirty="0" smtClean="0">
                <a:latin typeface="+mn-lt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xmlns="" val="17350332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70</TotalTime>
  <Words>103</Words>
  <Application>Microsoft Office PowerPoint</Application>
  <PresentationFormat>Экран (16:9)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СЛОВО  ГОСПОДНЄ</vt:lpstr>
      <vt:lpstr>1</vt:lpstr>
      <vt:lpstr>2</vt:lpstr>
      <vt:lpstr>3</vt:lpstr>
      <vt:lpstr>Слайд 5</vt:lpstr>
      <vt:lpstr>СЛОВО  ГОСПОДНЄ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33</cp:revision>
  <dcterms:created xsi:type="dcterms:W3CDTF">2010-04-24T14:59:58Z</dcterms:created>
  <dcterms:modified xsi:type="dcterms:W3CDTF">2018-08-31T08:41:41Z</dcterms:modified>
</cp:coreProperties>
</file>