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62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78185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Як торив, так хоче </a:t>
            </a:r>
            <a:r>
              <a:rPr lang="uk-UA" sz="2000" b="0" strike="noStrike" spc="-1" dirty="0" err="1">
                <a:latin typeface="Arial"/>
              </a:rPr>
              <a:t>пересотворити</a:t>
            </a:r>
            <a:r>
              <a:rPr lang="uk-UA" sz="2000" b="0" strike="noStrike" spc="-1" dirty="0">
                <a:latin typeface="Arial"/>
              </a:rPr>
              <a:t> світ.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10.10.2024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6187320" y="1211040"/>
            <a:ext cx="5335200" cy="74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Радо 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348879"/>
            <a:ext cx="11953328" cy="352839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1"/>
            <a:ext cx="11737304" cy="353797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Що згідно Євангелії дозволяє побачити людям Богоявлення в їх житті та світі? Яким чином це проявляється в житті? </a:t>
            </a: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       Івана 3:16-21, 9:35-41, 12:36-46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04865"/>
            <a:ext cx="11881320" cy="366817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204865"/>
            <a:ext cx="11593288" cy="3384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Яким чином слава Божа відкрилася в  Ісусі Христі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Що Він зробив, щоб прославити небесного Отця?</a:t>
            </a:r>
            <a:endParaRPr lang="uk-UA" sz="4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Івана 17:1-5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28017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911337" cy="25387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1722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Що для вас означає прославляти Бога?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324036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35995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4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Що найбільше ма</a:t>
            </a:r>
            <a:r>
              <a:rPr lang="uk-UA" sz="4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uk-UA" sz="4400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захоплювати нас в реальності, яку Бог виявляє до людей, перебуваючи з нами</a:t>
            </a:r>
            <a:r>
              <a:rPr lang="ru-RU" sz="4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ru-RU" sz="4800" dirty="0"/>
            </a:b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348880"/>
            <a:ext cx="11881320" cy="40324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41535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20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Євангеліє від Івана більше за будь-яку іншу біблійну книгу сміливо, чітко й потужно проголошує істину про те, що Ісус –Бог. Бог, який став Тілом, щоб спасти грішний люд від вічної погибелі, вічною любов’ю захоплюючи грішника повірити в це і прийняти запропоноване спасіння.</a:t>
            </a: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696744"/>
            <a:ext cx="11737304" cy="28924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Поділіться з вашим оточенням вісткою про люблячого Бога. 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479986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Поділіться особливими досвідами присутності Бога в вашому житті на минулому тижні.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Розкажіть, як ви ділилися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з вашим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оточенням історіями з попереднього уроку, щоб запевнити їх в божественності Ісуса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</a:p>
          <a:p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023992" y="1124744"/>
            <a:ext cx="5976664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Ознаки Божественності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Передісторія: Пролог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-18240" y="2780928"/>
            <a:ext cx="12018896" cy="39604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38568" y="2924944"/>
            <a:ext cx="11646064" cy="37841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  <a:endParaRPr lang="uk-UA" sz="6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002060"/>
                </a:solidFill>
                <a:latin typeface="Times New Roman"/>
              </a:rPr>
              <a:t> 1) Чи блудили ви коли небудь в лісі? Що було в той момент найважливіше? </a:t>
            </a:r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</a:rPr>
              <a:t>2) Підняти учнів класу на ноги і зробити висновок: може когось одного з вас і зміг би я підняти руками, а словом підняв всіх. (сила слова)</a:t>
            </a:r>
            <a:endParaRPr lang="uk-UA" sz="36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  <p:sp>
        <p:nvSpPr>
          <p:cNvPr id="9" name="CustomShape 1"/>
          <p:cNvSpPr/>
          <p:nvPr/>
        </p:nvSpPr>
        <p:spPr>
          <a:xfrm>
            <a:off x="119336" y="2996953"/>
            <a:ext cx="11953328" cy="223224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485276" cy="20298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«На початку було Слово, і Слово було в Бога, і Слово було Бог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.</a:t>
            </a: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»           </a:t>
            </a:r>
            <a:r>
              <a:rPr lang="uk-UA" sz="3600" spc="-1" dirty="0">
                <a:solidFill>
                  <a:srgbClr val="C00000"/>
                </a:solidFill>
                <a:latin typeface="Book Antiqua"/>
              </a:rPr>
              <a:t>Івана 1:1</a:t>
            </a: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08920"/>
            <a:ext cx="11881320" cy="316835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485276" cy="2152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Головні теми Євангелія від Івана.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Як я їх розумію?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60"/>
            <a:ext cx="12000656" cy="32267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Які ознаки божественності Ісуса Христа відкриває Іван на початку Євангелії?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1:1-5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953328" cy="38286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19336" y="2796480"/>
            <a:ext cx="11809312" cy="29532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6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Яку істину про Бога стверджує Іван на початку Євангелії? В чому її зміст?        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Івана 1:1-3,14, </a:t>
            </a:r>
            <a:r>
              <a:rPr lang="uk-UA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Вих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. 25:8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636912"/>
            <a:ext cx="12072664" cy="39604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1344" y="2796480"/>
            <a:ext cx="11999696" cy="36610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Як люди реагують на відкриття Бога в їх середовищі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? З якою метою Іван використовує риторику творіння?</a:t>
            </a:r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</a:rPr>
              <a:t>Івана 1:9–13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Урок №3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Передісторія: пролог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34707</TotalTime>
  <Words>515</Words>
  <Application>Microsoft Office PowerPoint</Application>
  <PresentationFormat>Широкий екран</PresentationFormat>
  <Paragraphs>82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2353</cp:revision>
  <dcterms:created xsi:type="dcterms:W3CDTF">2021-09-14T08:06:00Z</dcterms:created>
  <dcterms:modified xsi:type="dcterms:W3CDTF">2024-10-10T09:05:12Z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