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62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818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Як торив, так хоче </a:t>
            </a:r>
            <a:r>
              <a:rPr lang="uk-UA" sz="2000" b="0" strike="noStrike" spc="-1" dirty="0" err="1">
                <a:latin typeface="Arial"/>
              </a:rPr>
              <a:t>пересотворити</a:t>
            </a:r>
            <a:r>
              <a:rPr lang="uk-UA" sz="2000" b="0" strike="noStrike" spc="-1" dirty="0">
                <a:latin typeface="Arial"/>
              </a:rPr>
              <a:t> світ.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17.10.2024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6187320" y="1211040"/>
            <a:ext cx="5335200" cy="74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Радо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348879"/>
            <a:ext cx="11881320" cy="352416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737304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перешкоджало Пилипові переконати Нафанаїла в божественності Ісуса? Як це вдалося Ісусові? 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Івана 1:43- 51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5"/>
            <a:ext cx="11881320" cy="36681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204865"/>
            <a:ext cx="11593288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 сприймав Ісуса Никодим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Що про свою місію сказав йому Ісус?</a:t>
            </a:r>
            <a:endParaRPr lang="uk-UA" sz="4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Івана 3:1-21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2801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В чому потрібно переконати нас, щоб ми правдиво і посвячено свідчили про Ісуса?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Яке життя і служіння я вважаю успішним</a:t>
            </a:r>
            <a:r>
              <a:rPr lang="ru-RU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 є моє життя в цьому визначенні?</a:t>
            </a:r>
            <a:br>
              <a:rPr lang="ru-RU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80"/>
            <a:ext cx="11881320" cy="40324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9688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2800" dirty="0">
                <a:solidFill>
                  <a:srgbClr val="002060"/>
                </a:solidFill>
                <a:latin typeface="Book Antiqua" panose="02040602050305030304" pitchFamily="18" charset="0"/>
              </a:rPr>
              <a:t>Ісус, Джерело всієї істини, осяяв світ світлом істини. У такий спосіб Він збільшив міру світла, даного кожній людині, народженій у цьому світі. Незважаючи на безліч переконливих доказів, деякі люди за днів Христа вирішили залишитися в темряві. У своєму упередженні й гордині вони постановили не чути істину і не бачити світла. Бог засмучується, коли це трапляється, але у Своїй любові дозволяє нам робити свій вибір, навіть неправильний.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вашим оточенням вісткою про Ісуса, який взяв на себе гріх усього світу. 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4184307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Поділіться особливими досвідами присутності Бога в вашому житті на минулому тижні.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Розкажіть, як ви ділилися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з вашим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оточенням вісткою про люблячого Бога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816080" y="1124744"/>
            <a:ext cx="5184576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Передісторія: пролог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Свідки Ісуса Месії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38568" y="2924944"/>
            <a:ext cx="11646064" cy="26762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 Чому син найвидатнішого пілота чи іншого професіонала не може з дитинства займатися тим самим, що і його батько, який робить це вже багато років?  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19336" y="2996952"/>
            <a:ext cx="11953328" cy="266429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«Ісус відповів і до нього сказав: Знову й знову запевняю тебе: Коли хто не народиться згори, то не може побачити Божого Царства»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3:3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08920"/>
            <a:ext cx="11881320" cy="31683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Свідчення очевидців про Ісуса Месію.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Чи можу я бути таким свідком?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60"/>
            <a:ext cx="12000656" cy="358258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344564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Яким було свідчення пророка Ісаї про служіння Івана Хрестителя? Як він сам підтвердив свою місію?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Ісаї 40:1-5,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1:19-23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7328" y="2264040"/>
            <a:ext cx="12025336" cy="303716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16414" y="2264040"/>
            <a:ext cx="11809312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Про якого Месію свідчив Іван Хреститель? Як це узгоджувалося з виконанням обітниць? 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1:29-36, Буття 3:15, Ісаї 53:7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636912"/>
            <a:ext cx="12072664" cy="3960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1344" y="2796480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Чому двоє учнів Івана пішли за Ісусом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Що свідчить про те, що вони визнали Його Месією?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</a:rPr>
              <a:t>Івана 1:35–41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Свідки Ісуса Месії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34951</TotalTime>
  <Words>537</Words>
  <Application>Microsoft Office PowerPoint</Application>
  <PresentationFormat>Широкий екран</PresentationFormat>
  <Paragraphs>82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2367</cp:revision>
  <dcterms:created xsi:type="dcterms:W3CDTF">2021-09-14T08:06:00Z</dcterms:created>
  <dcterms:modified xsi:type="dcterms:W3CDTF">2024-10-17T13:22:01Z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