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62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7818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24.10.2024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6187320" y="1211040"/>
            <a:ext cx="5335200" cy="74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Радо 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348879"/>
            <a:ext cx="11881320" cy="352416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1"/>
            <a:ext cx="11737304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Що стало приводом для самарянки, щоб повірити в Ісуса Месію?  </a:t>
            </a: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Івана 4:16-26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04865"/>
            <a:ext cx="11881320" cy="302433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204865"/>
            <a:ext cx="11593288" cy="27685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Що стало результатом віри самарянки в Ісуса Месію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 Як це вплинуло на оточуючих?</a:t>
            </a:r>
            <a:endParaRPr lang="uk-UA" sz="4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Івана 4:27-42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  <p:extLst>
      <p:ext uri="{BB962C8B-B14F-4D97-AF65-F5344CB8AC3E}">
        <p14:creationId xmlns:p14="http://schemas.microsoft.com/office/powerpoint/2010/main" val="28017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11337" cy="25387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Яке відкриття має спонукати мене повірити що Ісус Спаситель світу і свідчити про Нього?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324036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4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Що є ознакою того, що я зустрівся з Ісусом і </a:t>
            </a:r>
            <a:r>
              <a:rPr lang="uk-UA" sz="4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 став</a:t>
            </a:r>
            <a:r>
              <a:rPr lang="uk-UA" sz="44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моїм Господом і Спасителем</a:t>
            </a:r>
            <a:r>
              <a:rPr lang="uk-UA" sz="4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4800" dirty="0"/>
            </a:b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348880"/>
            <a:ext cx="11809312" cy="345638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2917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uk-UA" sz="4000" dirty="0">
                <a:solidFill>
                  <a:srgbClr val="002060"/>
                </a:solidFill>
                <a:latin typeface="Book Antiqua" panose="02040602050305030304" pitchFamily="18" charset="0"/>
              </a:rPr>
              <a:t>Історія про самарянку говорить про те, як діє практична віра в Христа. Так, як Христос шукав зустрічі з самарянкою, він шукає подібного з кожним, щоб стали віруючими і ми.</a:t>
            </a: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696744"/>
            <a:ext cx="11737304" cy="28924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Попробувати на наступному тижні свідчити тим, хто для нас є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«самарянами».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47998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Поділіться особливими досвідами присутності Бога в вашому житті на минулому тижні.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Розкажіть, як ви ділилися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з вашим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оточенням вісткою про Ісуса, який взяв на себе гріх усього світу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</a:p>
          <a:p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816080" y="1124744"/>
            <a:ext cx="5184576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Передісторія: пролог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Свідчення самарян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-18240" y="2780928"/>
            <a:ext cx="12018896" cy="2952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38568" y="2924944"/>
            <a:ext cx="11646064" cy="21222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002060"/>
                </a:solidFill>
                <a:latin typeface="Times New Roman"/>
              </a:rPr>
              <a:t>  Чим особисто пережитий досвід відрізняється від почутого від іншої людини, яка пережила подібне? </a:t>
            </a:r>
            <a:endParaRPr lang="uk-UA" sz="36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  <p:sp>
        <p:nvSpPr>
          <p:cNvPr id="9" name="CustomShape 1"/>
          <p:cNvSpPr/>
          <p:nvPr/>
        </p:nvSpPr>
        <p:spPr>
          <a:xfrm>
            <a:off x="119336" y="2996952"/>
            <a:ext cx="11953328" cy="266429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485276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«А до жінки казали вони: Не через слово твоє ми вже віруємо, самі бо ми чули й пізнали, що справді Спаситель Він світу</a:t>
            </a: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! </a:t>
            </a: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»           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Івана 4:42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08920"/>
            <a:ext cx="11881320" cy="316835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152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Свідчення чужинців про Ісуса Месію.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Що їх спонукало до цього?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60"/>
            <a:ext cx="12000656" cy="35825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34456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Що спонукало Ісуса покинути Юдею і йти до Галілеї? Що недоречного, згідно місцевої культури, сталося по дорозі?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    Івана 4:1-9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64040"/>
            <a:ext cx="11881320" cy="36852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Яким чином Спаситель відкрив серце самарянки для прийняття Божої любові? В чому жінка мала справжню потребу?     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Івана 4:7-15, Єрем.2:13, Зах.14:8, Івана 7:37-38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636912"/>
            <a:ext cx="12072664" cy="39604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1344" y="2796480"/>
            <a:ext cx="11999696" cy="36610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Чому самарянка не розуміла істину, яку відкривав її Христос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 Що Христос зробив, щоб зруйнувати перешкоду розуміння?</a:t>
            </a:r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                     Єзек.36:25-27,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</a:rPr>
              <a:t>Івана 4:16-18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свідчення самарян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35234</TotalTime>
  <Words>482</Words>
  <Application>Microsoft Office PowerPoint</Application>
  <PresentationFormat>Широкий екран</PresentationFormat>
  <Paragraphs>79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2378</cp:revision>
  <dcterms:created xsi:type="dcterms:W3CDTF">2021-09-14T08:06:00Z</dcterms:created>
  <dcterms:modified xsi:type="dcterms:W3CDTF">2024-10-24T07:52:41Z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