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62" autoAdjust="0"/>
  </p:normalViewPr>
  <p:slideViewPr>
    <p:cSldViewPr>
      <p:cViewPr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818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03.11.2024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6187320" y="1211040"/>
            <a:ext cx="5335200" cy="74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Радо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809312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Яким чином Бог Отець засвідчив про Ісуса Месію? Що стояло на заваді прийняття людьми цього свідчення?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Мт.3:17, 17:5, Марка 1:11, Луки 3:22, Івана 5:36-38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5"/>
            <a:ext cx="11881320" cy="360039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204865"/>
            <a:ext cx="11593288" cy="3384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Яку особливість Месії відкрив людям Ісус на святі Кучок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Якою була реакція людей на це відкриття?</a:t>
            </a:r>
            <a:endParaRPr lang="uk-UA" sz="4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Івана 7:37-53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2801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Що для вас означає залишити вчення Христа?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40919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 люди готові скоріше «опинитися серед честолюбних прибічників ритуалів і церемоній, котрі шукають слави для себе», а ні ж вірно слідувати за Христом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80"/>
            <a:ext cx="11809312" cy="34563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«</a:t>
            </a:r>
            <a:r>
              <a:rPr lang="uk-UA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Залишитися без Спасителя – означає здатися на милість бурхливого підступного моря».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Book Antiqua" panose="02040602050305030304" pitchFamily="18" charset="0"/>
              </a:rPr>
              <a:t>                                   (Е.Уайт. БВ. С.393)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Розкажіть своєму оточенню про чудеса Ісуса Месії в вашому житті.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418430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Поділіться, як ви відчували присутність Бога у вашому житті протягом минулого тижня. 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Розкажіть, як ви свідчили про Ісуса своїм «самарянам»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248128" y="1124744"/>
            <a:ext cx="475252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свідчення самарян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Більше свідчень про Ісуса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38568" y="2924944"/>
            <a:ext cx="11646064" cy="2122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 Як ви розпізнаєте в житті людей, яким можна довіряти? Що для вас є свідченням надійності людини? 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19336" y="2996952"/>
            <a:ext cx="11953328" cy="266429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«І, як буду піднесений від землі, то до Себе Я всіх притягну»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12:32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08920"/>
            <a:ext cx="11881320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Відкриття особливостей Ісуса Месії.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вони впливають на вибір в нашому житті?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60"/>
            <a:ext cx="12000656" cy="35825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Який образ використав Іван Хреститель, пояснюючи свій статус відносно статусу Ісуса? Які особливості Месії вирізняють Ісуса над усіма?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   Івана3:25-36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36852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Яка особливість Ісуса Месії, відкрита Іваном, була сприйнята неоднозначно? Як зрозумів і визнав її сам Іван Хреститель? 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1:32-36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439248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3661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Яку особливість Месії відкрив Ісус, пояснюючи чудо нагодування п’ять тисяч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Як це відкриття утримало Його учнів від відступлення?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</a:rPr>
              <a:t>Івана 6:51-71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Більше свідчень про Ісуса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35835</TotalTime>
  <Words>490</Words>
  <Application>Microsoft Office PowerPoint</Application>
  <PresentationFormat>Широкий екран</PresentationFormat>
  <Paragraphs>79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2388</cp:revision>
  <dcterms:created xsi:type="dcterms:W3CDTF">2021-09-14T08:06:00Z</dcterms:created>
  <dcterms:modified xsi:type="dcterms:W3CDTF">2024-11-03T15:19:55Z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