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44" autoAdjust="0"/>
    <p:restoredTop sz="83762" autoAdjust="0"/>
  </p:normalViewPr>
  <p:slideViewPr>
    <p:cSldViewPr>
      <p:cViewPr varScale="1">
        <p:scale>
          <a:sx n="36" d="100"/>
          <a:sy n="36" d="100"/>
        </p:scale>
        <p:origin x="12" y="4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818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07.11.2024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809312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переконало Хому в божественності Ісуса? 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20:19-31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5"/>
            <a:ext cx="11881320" cy="360039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204865"/>
            <a:ext cx="11593288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Що сьогодні переконує нас вірити в Ісуса Месію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4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Мт.24:2, 6-8, 14 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2801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Якби хтось запитав вас: «Чому ви вірите в Ісуса?», що б ви відповіли?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Яке свідчення про Ісуса ми поширюємо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 притягує інших до Христа чи відштовхує від Нього?</a:t>
            </a:r>
            <a:br>
              <a:rPr lang="uk-UA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80"/>
            <a:ext cx="11809312" cy="34563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Найкращими свідками божественності Ісуса є незліченна кількість людей змінених благодаттю Господа в усі часи історії землі. Як  би нам бути в числі таких свідків вже сьогодні і тоді, коли Христос прийде за спасенними вдруге.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3164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тими, хто поруч з вами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вашою практичною вірою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в Ісуса.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3030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іншими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чудесами Ісуса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Месії у вашому житті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  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Book Antiqua"/>
            </a:endParaRP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5735960" y="1124744"/>
            <a:ext cx="6264696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Більше свідчень про Ісуса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Блаженні ті, хто вірить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122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Як часто </a:t>
            </a:r>
            <a:r>
              <a:rPr lang="uk-UA" sz="3600" b="0" strike="noStrike" spc="-1">
                <a:solidFill>
                  <a:srgbClr val="002060"/>
                </a:solidFill>
                <a:latin typeface="Times New Roman"/>
              </a:rPr>
              <a:t>ви готові вірити </a:t>
            </a: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в щось або в когось, навіть коли не має наочних доказів? 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19336" y="2996952"/>
            <a:ext cx="11953328" cy="266429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«Промовляє до нього Ісус: Тому ввірував ти, що побачив Мене? Блаженні, що не бачили й увірували!»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20:29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08920"/>
            <a:ext cx="11881320" cy="26642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Особливі свідчення про </a:t>
            </a:r>
            <a:r>
              <a:rPr lang="uk-UA" sz="4000" spc="-1">
                <a:solidFill>
                  <a:srgbClr val="002060"/>
                </a:solidFill>
                <a:latin typeface="Book Antiqua"/>
              </a:rPr>
              <a:t>Ісуса Месію.</a:t>
            </a:r>
            <a:endParaRPr lang="uk-UA" sz="4000" spc="-1" dirty="0">
              <a:solidFill>
                <a:srgbClr val="002060"/>
              </a:solidFill>
              <a:latin typeface="Book Antiqua"/>
            </a:endParaRP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Чи є місце в них для нас?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90459"/>
            <a:ext cx="12072664" cy="419162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40611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Яка обітниця підтверджувала месіанство Ісуса, і чому Авраам і юдейські лідери сприймали її по різному?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Бут.12:3, 18:16-18, 26:4, Мт.1:1, Євр.11:17-18,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Івана 8:56-59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23890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 Марія засвідчила про Ісуса Месію? 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1:32-36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439248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Яким чином засвідчив про Ісуса Месію Пилат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</a:rPr>
              <a:t>Івана 18:38, 19:4-22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№7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Блаженні ті, хто вірить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36161</TotalTime>
  <Words>483</Words>
  <Application>Microsoft Office PowerPoint</Application>
  <PresentationFormat>Широкий екран</PresentationFormat>
  <Paragraphs>81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2399</cp:revision>
  <dcterms:created xsi:type="dcterms:W3CDTF">2021-09-14T08:06:00Z</dcterms:created>
  <dcterms:modified xsi:type="dcterms:W3CDTF">2024-11-07T08:49:18Z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