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5" r:id="rId12"/>
    <p:sldId id="286" r:id="rId13"/>
    <p:sldId id="288" r:id="rId14"/>
    <p:sldId id="28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4" autoAdjust="0"/>
    <p:restoredTop sz="83795" autoAdjust="0"/>
  </p:normalViewPr>
  <p:slideViewPr>
    <p:cSldViewPr>
      <p:cViewPr varScale="1">
        <p:scale>
          <a:sx n="36" d="100"/>
          <a:sy n="36" d="100"/>
        </p:scale>
        <p:origin x="26" y="2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14.11.2024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0822" y="360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0257" y="12110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rgbClr val="0070C0"/>
                </a:solidFill>
                <a:latin typeface="Bookman Old Style"/>
              </a:rPr>
              <a:t>Щиро</a:t>
            </a: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 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348879"/>
            <a:ext cx="11881320" cy="3524161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1"/>
            <a:ext cx="11809312" cy="29224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Які причини, після всіх доказів, неприйняття Ісуса Месії релігійними лідерами?    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    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Івана 8:15, 19, 23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№8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виконуючи старозавітні пророцтва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62492"/>
            <a:ext cx="11911337" cy="253871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593288" cy="23376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 Чому так не просто знаючи біблійну істину підкоритися її повністю?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№8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виконуючи старозавітні пророцтва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492896"/>
            <a:ext cx="11737304" cy="360040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34764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4400" b="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4000" b="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 б кроки ви запропонували людині, яка знає теорію істини, але не може практикувати її в житті або</a:t>
            </a:r>
            <a:r>
              <a:rPr lang="uk-UA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практикує тільки частково?</a:t>
            </a:r>
            <a:br>
              <a:rPr lang="uk-UA" sz="4800" dirty="0"/>
            </a:b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№8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виконуючи старозавітні пророцтва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335360" y="2348880"/>
            <a:ext cx="11809312" cy="266429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24915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  Вірність Бога Своїм обіцянкам заохочує нас слідувати за прикладом Ісуса, який з цілковитою послідовністю та відданістю виконав волю Отця.</a:t>
            </a:r>
            <a:endParaRPr lang="uk-UA" sz="3600" spc="-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№8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виконуючи старозавітні пророцтва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696744"/>
            <a:ext cx="11737304" cy="231643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19990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 </a:t>
            </a:r>
            <a:endParaRPr lang="uk-UA" sz="4400" spc="-1" dirty="0"/>
          </a:p>
          <a:p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Поділіться з тими, хто поруч з вами необхідністю дослідження Біблії для пізнання Бога і Його волі.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№8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виконуючи старозавітні пророцтва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3630309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Як ви ділилися з тими, хто був поруч з вами практичною вірою в Ісуса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?   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Book Antiqua"/>
            </a:endParaRPr>
          </a:p>
          <a:p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6744072" y="1124744"/>
            <a:ext cx="5256584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Блаженні ті, хто вірить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 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№8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Виконуючи старозавітні пророцтва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-18240" y="2780928"/>
            <a:ext cx="12018896" cy="295232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924944"/>
            <a:ext cx="11521280" cy="267620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002060"/>
                </a:solidFill>
                <a:latin typeface="Times New Roman"/>
              </a:rPr>
              <a:t>   Як ви ставитеся до дотримання обіцянок у повсякденному житті? Що допомагає вам бути послідовними у виконанні своїх слів?</a:t>
            </a:r>
            <a:endParaRPr lang="uk-UA" sz="36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№8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виконуючи старозавітні пророцтва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-34854" y="791656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4"/>
          <p:cNvSpPr/>
          <p:nvPr/>
        </p:nvSpPr>
        <p:spPr>
          <a:xfrm>
            <a:off x="829242" y="984960"/>
            <a:ext cx="1109940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№8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виконуючи старозавітні пророцтва</a:t>
            </a:r>
          </a:p>
        </p:txBody>
      </p:sp>
      <p:sp>
        <p:nvSpPr>
          <p:cNvPr id="9" name="CustomShape 1"/>
          <p:cNvSpPr/>
          <p:nvPr/>
        </p:nvSpPr>
        <p:spPr>
          <a:xfrm>
            <a:off x="335360" y="2996952"/>
            <a:ext cx="11341260" cy="3137867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924944"/>
            <a:ext cx="11485276" cy="313786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Пам’ятний вірш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 «Але Я маю свідчення більше за Іванове, бо ті справи, що Отець Мені дав, щоб Я виконав їх, ті справи, що Я їх чиню, самі свідчать про Мене, що Отець Мене послав!»           </a:t>
            </a:r>
            <a:r>
              <a:rPr lang="uk-UA" sz="3600" spc="-1" dirty="0">
                <a:solidFill>
                  <a:srgbClr val="C00000"/>
                </a:solidFill>
                <a:latin typeface="Book Antiqua"/>
              </a:rPr>
              <a:t>Івана 5:36</a:t>
            </a: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708920"/>
            <a:ext cx="11809312" cy="374441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485276" cy="27685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Священне Писання – незаперечний доказ Ісуса Месії.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До чого це закликає нас?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№8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виконуючи старозавітні пророцтва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90459"/>
            <a:ext cx="12072664" cy="243468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22145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В чому полягала мета приходу Ісуса Месії в світ? </a:t>
            </a:r>
            <a:endParaRPr lang="ru-RU" sz="4000" spc="-1" dirty="0">
              <a:solidFill>
                <a:srgbClr val="C0000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Івана 5:17, 20, 36-38, 10:38, 14:10-11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№8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виконуючи старозавітні пророцтва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64040"/>
            <a:ext cx="11953328" cy="310917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0"/>
            <a:ext cx="11662374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Яка роль старозавітних Писань? На що вказували виконання пророцтв про Ісуса?    </a:t>
            </a: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Івана 5:39-40, 46-47, 13:18, 17:12, 19:24, 28,36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№8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виконуючи старозавітні пророцтва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0" y="2204864"/>
            <a:ext cx="12072664" cy="439248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45586" y="2137413"/>
            <a:ext cx="11999696" cy="4276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3. На що наголошував апостол Іван, вказуючи на старозавітні тексти, які здійснилися в житті і служінні Ісуса Христа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? 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</a:rPr>
              <a:t>Івана 1:23 – </a:t>
            </a:r>
            <a:r>
              <a:rPr lang="ru-RU" sz="4000" spc="-1" dirty="0" err="1">
                <a:solidFill>
                  <a:srgbClr val="C00000"/>
                </a:solidFill>
                <a:latin typeface="Times New Roman"/>
              </a:rPr>
              <a:t>Ісая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</a:rPr>
              <a:t> 40:3, Івана 2:16-17 – </a:t>
            </a:r>
            <a:r>
              <a:rPr lang="ru-RU" sz="4000" spc="-1" dirty="0" err="1">
                <a:solidFill>
                  <a:srgbClr val="C00000"/>
                </a:solidFill>
                <a:latin typeface="Times New Roman"/>
              </a:rPr>
              <a:t>Псалми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</a:rPr>
              <a:t> 69:9, Івана 19:36 – Числа 9:12, Івана 12:14-15 – Захарії 9:9, Івана 19:37 – Захарії 12:10.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№8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виконуючи старозавітні пророцтва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36316</TotalTime>
  <Words>486</Words>
  <Application>Microsoft Office PowerPoint</Application>
  <PresentationFormat>Широкий екран</PresentationFormat>
  <Paragraphs>72</Paragraphs>
  <Slides>14</Slides>
  <Notes>14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22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2410</cp:revision>
  <dcterms:created xsi:type="dcterms:W3CDTF">2021-09-14T08:06:00Z</dcterms:created>
  <dcterms:modified xsi:type="dcterms:W3CDTF">2024-11-14T07:53:42Z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