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9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4" autoAdjust="0"/>
    <p:restoredTop sz="83795" autoAdjust="0"/>
  </p:normalViewPr>
  <p:slideViewPr>
    <p:cSldViewPr>
      <p:cViewPr varScale="1">
        <p:scale>
          <a:sx n="36" d="100"/>
          <a:sy n="36" d="100"/>
        </p:scale>
        <p:origin x="26" y="2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0DCB-E063-C1BA-15E0-5E5C1AE4B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66F838DD-E96E-A025-B340-22CE27C230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07935CAD-DEAA-2D70-05EE-53A5F052251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CBEB54C8-2BC2-1389-BF10-6D1FAF77B1FC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66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21.11.2024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0822" y="360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 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348879"/>
            <a:ext cx="11881320" cy="3524161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1"/>
            <a:ext cx="11809312" cy="29224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Що ставить перешкоду здійснення Божого наміру в нашому житті?    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Числа 13:23-33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джерело життя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DC24-CD60-8C2C-1A1F-71EFDB77B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ED2CCF5-4D65-5B10-50A3-7058300807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218C15E-FE55-5944-D06B-0CCC16B65CD8}"/>
              </a:ext>
            </a:extLst>
          </p:cNvPr>
          <p:cNvSpPr/>
          <p:nvPr/>
        </p:nvSpPr>
        <p:spPr>
          <a:xfrm>
            <a:off x="191344" y="2348879"/>
            <a:ext cx="11881320" cy="3524161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6E1D82D-CB1B-691D-8347-9CA57FC920E5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769A20C5-93C2-41F5-69D4-3A7B9E7EE88C}"/>
              </a:ext>
            </a:extLst>
          </p:cNvPr>
          <p:cNvSpPr/>
          <p:nvPr/>
        </p:nvSpPr>
        <p:spPr>
          <a:xfrm>
            <a:off x="263352" y="2264041"/>
            <a:ext cx="11809312" cy="29224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Що означає вірити в Слово? Яку відповідь на це запитання дав Христос?   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Івана 3:18, 36, 5:24,38, Мт.4:1-4</a:t>
            </a:r>
            <a:endParaRPr lang="uk-UA" sz="48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54510D1F-330F-77CB-D2DE-88715136103D}"/>
              </a:ext>
            </a:extLst>
          </p:cNvPr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джерело життя</a:t>
            </a:r>
          </a:p>
        </p:txBody>
      </p:sp>
    </p:spTree>
    <p:extLst>
      <p:ext uri="{BB962C8B-B14F-4D97-AF65-F5344CB8AC3E}">
        <p14:creationId xmlns:p14="http://schemas.microsoft.com/office/powerpoint/2010/main" val="34845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911337" cy="253871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593288" cy="2337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Що вам допомагає зробити життя Ісуса вашим щоденним життям?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джерело життя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492896"/>
            <a:ext cx="11737304" cy="360040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34148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ви запропонували найкращі способи допомогти іншим зрозуміти істину про Ісуса –  Спасителя і прийти до Нього з вірою?</a:t>
            </a:r>
            <a:br>
              <a:rPr lang="uk-UA" sz="4800" dirty="0"/>
            </a:b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джерело життя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348880"/>
            <a:ext cx="11881320" cy="324036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37226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«Біблія – це голос Божий, який промовляє до нас так само певно, ніби ми чуємо його на власні вуха... Читання й роздуми над Писаннями слід сприймати як аудієнцію у Безмежного.» </a:t>
            </a:r>
            <a:r>
              <a:rPr lang="uk-UA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(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Octava-Regular"/>
              </a:rPr>
              <a:t>Е. Уайт. СЦ. Т. 6. С. 393)</a:t>
            </a:r>
            <a:r>
              <a:rPr lang="ru-RU" sz="4400" dirty="0"/>
              <a:t> </a:t>
            </a:r>
            <a:br>
              <a:rPr lang="ru-RU" sz="3600" dirty="0"/>
            </a:br>
            <a:endParaRPr lang="uk-UA" sz="3600" spc="-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джерело життя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696744"/>
            <a:ext cx="11737304" cy="231643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19990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Поділіться з кимось із вашого оточення, що для вас означає жити життям Ісуса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№9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джерело життя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4245863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ділилися з тими, хто був поруч з вами необхідністю дослідження Біблії для пізнання Бога і Його волі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?   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Book Antiqua"/>
            </a:endParaRPr>
          </a:p>
          <a:p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3575720" y="1124744"/>
            <a:ext cx="8424936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Виконуючи старозавітні пророцтва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№8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Джерело Життя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-18240" y="2780928"/>
            <a:ext cx="12018896" cy="295232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924944"/>
            <a:ext cx="11521280" cy="21222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</a:rPr>
              <a:t> Як ви знаходите внутрішню мотивацію для подолання труднощів</a:t>
            </a:r>
            <a:r>
              <a:rPr lang="uk-UA" sz="3600" b="0" strike="noStrike" spc="-1" dirty="0">
                <a:solidFill>
                  <a:srgbClr val="002060"/>
                </a:solidFill>
                <a:latin typeface="Times New Roman"/>
              </a:rPr>
              <a:t>?</a:t>
            </a:r>
            <a:endParaRPr lang="uk-UA" sz="36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№9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джерело життя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-34854" y="791656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4"/>
          <p:cNvSpPr/>
          <p:nvPr/>
        </p:nvSpPr>
        <p:spPr>
          <a:xfrm>
            <a:off x="829242" y="984960"/>
            <a:ext cx="1109940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джерело життя</a:t>
            </a:r>
          </a:p>
        </p:txBody>
      </p:sp>
      <p:sp>
        <p:nvSpPr>
          <p:cNvPr id="9" name="CustomShape 1"/>
          <p:cNvSpPr/>
          <p:nvPr/>
        </p:nvSpPr>
        <p:spPr>
          <a:xfrm>
            <a:off x="335360" y="2996952"/>
            <a:ext cx="11341260" cy="3137867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924944"/>
            <a:ext cx="11053228" cy="25838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«Промовляє до нього Ісус: Я дорога, і правда, і життя. До Отця не приходить ніхто, якщо не через Мене.»                           </a:t>
            </a:r>
            <a:r>
              <a:rPr lang="uk-UA" sz="3600" spc="-1" dirty="0">
                <a:solidFill>
                  <a:srgbClr val="C00000"/>
                </a:solidFill>
                <a:latin typeface="Book Antiqua"/>
              </a:rPr>
              <a:t>Івана 14:6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708920"/>
            <a:ext cx="11809312" cy="374441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485276" cy="2152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Дари вічного життя і спасіння.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Як не долучитися до тих, хто їх відкидає?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джерело життя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90459"/>
            <a:ext cx="12072664" cy="243468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2145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Якого Бога явив Ісус Христос, будучи на землі? </a:t>
            </a:r>
            <a:endParaRPr lang="ru-RU" sz="4000" spc="-1" dirty="0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Івана 1:29, 3:16, 6:40, 10:10, 12:27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джерело життя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64040"/>
            <a:ext cx="11953328" cy="360900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В чому суть спасіння і яким чином його отримати?    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Івана  6:68, 3:15-16, 5:24, 6:40, 8:31, 12:46, 20:31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джерело життя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0" y="2204864"/>
            <a:ext cx="12072664" cy="309634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45586" y="2137413"/>
            <a:ext cx="11999696" cy="29839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3. Про які два аспекти становлення християнина говорить Іван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? Хто переконує нас в цьому? </a:t>
            </a:r>
            <a:endParaRPr lang="ru-RU" sz="4000" spc="-1" dirty="0">
              <a:solidFill>
                <a:srgbClr val="C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</a:rPr>
              <a:t>             Івана 1:12-13, Рим.8:16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джерело життя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36554</TotalTime>
  <Words>476</Words>
  <Application>Microsoft Office PowerPoint</Application>
  <PresentationFormat>Широкий екран</PresentationFormat>
  <Paragraphs>79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4" baseType="lpstr">
      <vt:lpstr>Arial</vt:lpstr>
      <vt:lpstr>Book Antiqua</vt:lpstr>
      <vt:lpstr>Bookman Old Style</vt:lpstr>
      <vt:lpstr>Calibri</vt:lpstr>
      <vt:lpstr>Octava-Regular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2422</cp:revision>
  <dcterms:created xsi:type="dcterms:W3CDTF">2021-09-14T08:06:00Z</dcterms:created>
  <dcterms:modified xsi:type="dcterms:W3CDTF">2024-11-21T08:05:31Z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