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28.11.2024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348879"/>
            <a:ext cx="11881320" cy="352416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1"/>
            <a:ext cx="11809312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Який зв’язок між Богом і правдою? Яке її значення для людини?  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Івана 1:14, 17, 8:32, 14:6, 15:26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9"/>
            <a:ext cx="11881320" cy="242183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263352" y="2264041"/>
            <a:ext cx="11809312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Яким чином правда приходить в життя людини? 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Івана 5:38-40, Луки 24:27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11337" cy="25387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1722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Що значить для вас «бачити» Отця і Його Сина?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36004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7993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Яка ваша справжня мотивація для перебування на Небесах?</a:t>
            </a:r>
            <a:br>
              <a:rPr lang="uk-UA" sz="4800" dirty="0"/>
            </a:b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80"/>
            <a:ext cx="11881320" cy="32403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5995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Наше акцентування на Христі й Біблії має вплинути на наш світогляд у світі негараздів і сум’яття, а також спонукати до свідчення тим, хто навколо нас про спасіння в Ісусі.</a:t>
            </a:r>
            <a:br>
              <a:rPr lang="ru-RU" sz="3600" dirty="0"/>
            </a:b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696744"/>
            <a:ext cx="11737304" cy="231643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Поділіться з вашим оточенням, чому Христос є для нас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найвищим авторитетом?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63030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ділилися з тими, хто був поруч з вами про те, </a:t>
            </a:r>
            <a:r>
              <a:rPr lang="uk-UA" sz="4000" i="1" spc="-1" dirty="0">
                <a:solidFill>
                  <a:srgbClr val="002060"/>
                </a:solidFill>
                <a:latin typeface="Book Antiqua" panose="02040602050305030304" pitchFamily="18" charset="0"/>
              </a:rPr>
              <a:t>що для вас означає жити життям Ісуса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Book Antiqua"/>
            </a:endParaRPr>
          </a:p>
          <a:p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8184232" y="1124744"/>
            <a:ext cx="381642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Джерело життя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№10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Дорога, правда і життя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-18240" y="2780928"/>
            <a:ext cx="12018896" cy="2952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b="0" strike="noStrike" spc="-1" dirty="0">
                <a:solidFill>
                  <a:srgbClr val="002060"/>
                </a:solidFill>
                <a:latin typeface="Times New Roman"/>
              </a:rPr>
              <a:t> Хто б на вашу думку найкраще розповів про життя людей на острові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К</a:t>
            </a:r>
            <a:r>
              <a:rPr lang="uk-UA" sz="4000" b="0" strike="noStrike" spc="-1" dirty="0">
                <a:solidFill>
                  <a:srgbClr val="002060"/>
                </a:solidFill>
                <a:latin typeface="Times New Roman"/>
              </a:rPr>
              <a:t>іпр?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007408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  <p:sp>
        <p:nvSpPr>
          <p:cNvPr id="9" name="CustomShape 1"/>
          <p:cNvSpPr/>
          <p:nvPr/>
        </p:nvSpPr>
        <p:spPr>
          <a:xfrm>
            <a:off x="335360" y="2996952"/>
            <a:ext cx="11341260" cy="3137867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053228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«Бога ніхто ніколи не бачив, та Єдинородний Бог, Який у лоні Отця, Він явив Його » 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       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Івана 1:18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809312" cy="37444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152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Ісус – найглибше відображення Бога.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Як нам побачити це?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15476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Які уроки прагнув викласти Ісус через обряд омиття ніг?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Івана 13:1-20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3609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Яким чином Христос заспокоював Своїх учнів від смутку про Його відхід? Що означають слова «Приготувати місце для вас»?  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Івана  14:1-3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204864"/>
            <a:ext cx="1207266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45586" y="2137413"/>
            <a:ext cx="1199969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З якою проблемою зустрівся Ісус щодо Його учнів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 Що означають слова Ісуса: «Я – дорога»? </a:t>
            </a:r>
            <a:endParaRPr lang="ru-RU" sz="4000" spc="-1" dirty="0">
              <a:solidFill>
                <a:srgbClr val="C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                 Івана 14:7-11, 4-6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№10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Дорога, правда і життя 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36914</TotalTime>
  <Words>477</Words>
  <Application>Microsoft Office PowerPoint</Application>
  <PresentationFormat>Широкий екран</PresentationFormat>
  <Paragraphs>80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2433</cp:revision>
  <dcterms:created xsi:type="dcterms:W3CDTF">2021-09-14T08:06:00Z</dcterms:created>
  <dcterms:modified xsi:type="dcterms:W3CDTF">2024-11-28T09:05:54Z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