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9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44" autoAdjust="0"/>
    <p:restoredTop sz="83795" autoAdjust="0"/>
  </p:normalViewPr>
  <p:slideViewPr>
    <p:cSldViewPr>
      <p:cViewPr varScale="1">
        <p:scale>
          <a:sx n="53" d="100"/>
          <a:sy n="53" d="100"/>
        </p:scale>
        <p:origin x="97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30DCB-E063-C1BA-15E0-5E5C1AE4BB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66F838DD-E96E-A025-B340-22CE27C230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07935CAD-DEAA-2D70-05EE-53A5F0522512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CBEB54C8-2BC2-1389-BF10-6D1FAF77B1FC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866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28.11.2024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0822" y="360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0257" y="12110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rgbClr val="0070C0"/>
                </a:solidFill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348879"/>
            <a:ext cx="11881320" cy="3524161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1"/>
            <a:ext cx="11809312" cy="29224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Який зв’язок між Богом і правдою? Яке її значення для людини?    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     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Івана 1:14, 17, 8:32, 14:6, 15:26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№10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Дорога, правда і життя </a:t>
            </a: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ADC24-CD60-8C2C-1A1F-71EFDB77B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EED2CCF5-4D65-5B10-50A3-70583008071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1218C15E-FE55-5944-D06B-0CCC16B65CD8}"/>
              </a:ext>
            </a:extLst>
          </p:cNvPr>
          <p:cNvSpPr/>
          <p:nvPr/>
        </p:nvSpPr>
        <p:spPr>
          <a:xfrm>
            <a:off x="191344" y="2348879"/>
            <a:ext cx="11881320" cy="2421833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96E1D82D-CB1B-691D-8347-9CA57FC920E5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769A20C5-93C2-41F5-69D4-3A7B9E7EE88C}"/>
              </a:ext>
            </a:extLst>
          </p:cNvPr>
          <p:cNvSpPr/>
          <p:nvPr/>
        </p:nvSpPr>
        <p:spPr>
          <a:xfrm>
            <a:off x="263352" y="2264041"/>
            <a:ext cx="11809312" cy="23068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Яким чином правда приходить в життя людини?   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  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Івана 5:38-40, Луки 24:27</a:t>
            </a:r>
            <a:endParaRPr lang="uk-UA" sz="4800" spc="-1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54510D1F-330F-77CB-D2DE-88715136103D}"/>
              </a:ext>
            </a:extLst>
          </p:cNvPr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№10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Дорога, правда і життя </a:t>
            </a:r>
          </a:p>
        </p:txBody>
      </p:sp>
    </p:spTree>
    <p:extLst>
      <p:ext uri="{BB962C8B-B14F-4D97-AF65-F5344CB8AC3E}">
        <p14:creationId xmlns:p14="http://schemas.microsoft.com/office/powerpoint/2010/main" val="348454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36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62492"/>
            <a:ext cx="11911337" cy="253871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593288" cy="1722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Що значить для вас «бачити» Отця і Його Сина?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№10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Дорога, правда і життя 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492896"/>
            <a:ext cx="11737304" cy="360040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279931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Яка ваша справжня мотивація для перебування на Небесах?</a:t>
            </a:r>
            <a:br>
              <a:rPr lang="uk-UA" sz="4800" dirty="0"/>
            </a:b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№10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Дорога, правда і життя 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348880"/>
            <a:ext cx="11881320" cy="324036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35995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3600" dirty="0">
                <a:solidFill>
                  <a:srgbClr val="002060"/>
                </a:solidFill>
                <a:latin typeface="Book Antiqua" panose="02040602050305030304" pitchFamily="18" charset="0"/>
              </a:rPr>
              <a:t> Наше акцентування на Христі й Біблії має вплинути на наш світогляд у світі негараздів і сум’яття, а також спонукати до свідчення тим, хто навколо нас про спасіння в Ісусі.</a:t>
            </a:r>
            <a:br>
              <a:rPr lang="ru-RU" sz="3600" dirty="0"/>
            </a:br>
            <a:endParaRPr lang="uk-UA" sz="3600" spc="-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№10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Дорога, правда і життя 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696744"/>
            <a:ext cx="11737304" cy="231643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19990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 </a:t>
            </a:r>
            <a:endParaRPr lang="uk-UA" sz="4400" spc="-1" dirty="0"/>
          </a:p>
          <a:p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Поділіться з вашим оточенням, чому Христос є для нас </a:t>
            </a:r>
            <a:r>
              <a:rPr lang="uk-UA" sz="4000" spc="-1">
                <a:solidFill>
                  <a:srgbClr val="002060"/>
                </a:solidFill>
                <a:latin typeface="Times New Roman"/>
              </a:rPr>
              <a:t>найвищим авторитетом?</a:t>
            </a:r>
            <a:endParaRPr lang="uk-UA" sz="4000" spc="-1" dirty="0">
              <a:solidFill>
                <a:srgbClr val="002060"/>
              </a:solidFill>
              <a:latin typeface="Times New Roman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№10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Дорога, правда і життя 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3630309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Як ви ділилися з тими, хто був поруч з вами про те, </a:t>
            </a:r>
            <a:r>
              <a:rPr lang="uk-UA" sz="4000" i="1" spc="-1" dirty="0">
                <a:solidFill>
                  <a:srgbClr val="002060"/>
                </a:solidFill>
                <a:latin typeface="Book Antiqua" panose="02040602050305030304" pitchFamily="18" charset="0"/>
              </a:rPr>
              <a:t>що для вас означає жити життям Ісуса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?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Book Antiqua"/>
            </a:endParaRPr>
          </a:p>
          <a:p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8184232" y="1124744"/>
            <a:ext cx="3816424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Джерело життя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№10</a:t>
            </a: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Дорога, правда і життя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-18240" y="2780928"/>
            <a:ext cx="12018896" cy="295232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924944"/>
            <a:ext cx="11521280" cy="22453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4000" b="0" strike="noStrike" spc="-1" dirty="0">
                <a:solidFill>
                  <a:srgbClr val="002060"/>
                </a:solidFill>
                <a:latin typeface="Times New Roman"/>
              </a:rPr>
              <a:t> Хто б на вашу думку найкраще розповів про життя людей на острові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К</a:t>
            </a:r>
            <a:r>
              <a:rPr lang="uk-UA" sz="4000" b="0" strike="noStrike" spc="-1" dirty="0">
                <a:solidFill>
                  <a:srgbClr val="002060"/>
                </a:solidFill>
                <a:latin typeface="Times New Roman"/>
              </a:rPr>
              <a:t>іпр?</a:t>
            </a:r>
            <a:endParaRPr lang="uk-UA" sz="40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007408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№10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Дорога, правда і життя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-34854" y="791656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4"/>
          <p:cNvSpPr/>
          <p:nvPr/>
        </p:nvSpPr>
        <p:spPr>
          <a:xfrm>
            <a:off x="829242" y="984960"/>
            <a:ext cx="1109940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Урок №10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Дорога, правда і життя </a:t>
            </a:r>
          </a:p>
        </p:txBody>
      </p:sp>
      <p:sp>
        <p:nvSpPr>
          <p:cNvPr id="9" name="CustomShape 1"/>
          <p:cNvSpPr/>
          <p:nvPr/>
        </p:nvSpPr>
        <p:spPr>
          <a:xfrm>
            <a:off x="335360" y="2996952"/>
            <a:ext cx="11341260" cy="3137867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924944"/>
            <a:ext cx="11053228" cy="25838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Пам’ятний вірш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 «Бога ніхто ніколи не бачив, та Єдинородний Бог, Який у лоні Отця, Він явив Його » </a:t>
            </a:r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ru-RU" sz="3600" spc="-1" dirty="0">
                <a:solidFill>
                  <a:srgbClr val="002060"/>
                </a:solidFill>
                <a:latin typeface="Book Antiqua"/>
              </a:rPr>
              <a:t>                                                                      </a:t>
            </a:r>
            <a:r>
              <a:rPr lang="uk-UA" sz="3600" spc="-1" dirty="0">
                <a:solidFill>
                  <a:srgbClr val="C00000"/>
                </a:solidFill>
                <a:latin typeface="Book Antiqua"/>
              </a:rPr>
              <a:t>Івана 1:18</a:t>
            </a: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708920"/>
            <a:ext cx="11809312" cy="374441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485276" cy="2152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Ісус – найглибше відображення Бога.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Як нам побачити це?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№10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Дорога, правда і життя 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90459"/>
            <a:ext cx="12000656" cy="315476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28300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Які уроки прагнув викласти Ісус через обряд омиття ніг? </a:t>
            </a:r>
            <a:endParaRPr lang="ru-RU" sz="4000" spc="-1" dirty="0">
              <a:solidFill>
                <a:srgbClr val="C0000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 Івана 13:1-20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№10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Дорога, правда і життя 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264040"/>
            <a:ext cx="11953328" cy="360900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0"/>
            <a:ext cx="11662374" cy="34764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Яким чином Христос заспокоював Своїх учнів від смутку про Його відхід? Що означають слова «Приготувати місце для вас»?  </a:t>
            </a: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                   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Івана  14:1-3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№10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Дорога, правда і життя </a:t>
            </a: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0" y="2204864"/>
            <a:ext cx="12072664" cy="309634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45586" y="2137413"/>
            <a:ext cx="11999696" cy="29839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3. З якою проблемою зустрівся Ісус щодо Його учнів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? Що означають слова Ісуса: «Я – дорога»? </a:t>
            </a:r>
            <a:endParaRPr lang="ru-RU" sz="4000" spc="-1" dirty="0">
              <a:solidFill>
                <a:srgbClr val="C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</a:rPr>
              <a:t>                  Івана 14:7-11, 4-6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№10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Дорога, правда і життя </a:t>
            </a: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36914</TotalTime>
  <Words>477</Words>
  <Application>Microsoft Office PowerPoint</Application>
  <PresentationFormat>Широкий екран</PresentationFormat>
  <Paragraphs>80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2433</cp:revision>
  <dcterms:created xsi:type="dcterms:W3CDTF">2021-09-14T08:06:00Z</dcterms:created>
  <dcterms:modified xsi:type="dcterms:W3CDTF">2024-11-28T09:05:54Z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