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noProof="0" dirty="0">
                <a:latin typeface="Arial"/>
              </a:rPr>
              <a:t>У металах електрони легше переміщуються, і це сприяє створенню магнітного поля в межах матеріалу. У пластику такої мобільності електронів немає. Отже, магніт діє тільки на матеріали, які здатні реагувати на його поле, а більшість неметалевих речовин, зокрема пластик, до таких не належать.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24.12.2024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7328" y="2348880"/>
            <a:ext cx="12025336" cy="316835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Що має статися в нашому житті, щоб «темрява» не огорнула нас?  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Івана 4:46-54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91344" y="2348878"/>
            <a:ext cx="11881320" cy="365293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Що саме приваблює людей до Ісуса? В чому секрет духовного зростання і здоров’я?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  </a:t>
            </a:r>
            <a:r>
              <a:rPr lang="ru-RU" sz="4400" spc="-1">
                <a:solidFill>
                  <a:srgbClr val="C00000"/>
                </a:solidFill>
                <a:latin typeface="Times New Roman"/>
                <a:ea typeface="바탕"/>
              </a:rPr>
              <a:t>Івана 12:32, 15:1-11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62492"/>
            <a:ext cx="11839329" cy="31105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Чому слова Христа, які ми чуємо і вивчаємо, не стають частиною нашого життя</a:t>
            </a:r>
            <a:r>
              <a:rPr lang="ru-RU" sz="4000" spc="-1" dirty="0">
                <a:solidFill>
                  <a:srgbClr val="002060"/>
                </a:solidFill>
                <a:latin typeface="Times New Roman"/>
              </a:rPr>
              <a:t>?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492896"/>
            <a:ext cx="11665296" cy="187220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14450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Якими практичними кроками слід шукати істину?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348879"/>
            <a:ext cx="11881320" cy="187220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2491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  Прийнявши світло Ісуса, ми зможемо жити в правді й нести її іншим.  </a:t>
            </a:r>
            <a:br>
              <a:rPr lang="uk-UA" sz="3600" dirty="0"/>
            </a:b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696744"/>
            <a:ext cx="11737304" cy="231643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Поділіться з вашим оточенням тим, що для вас означає особисте пізнання істини?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763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ділилися з тими, хто був поруч із вами,    </a:t>
            </a:r>
          </a:p>
          <a:p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          вісткою про воскреслого Спасителя?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4223792" y="1124744"/>
            <a:ext cx="777686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Година слави: хрест і воскресіння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№13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Епілог: пізнаючи Ісуса та Його Слово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881320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b="0" strike="noStrike" spc="-1" dirty="0">
                <a:solidFill>
                  <a:srgbClr val="002060"/>
                </a:solidFill>
                <a:latin typeface="Times New Roman"/>
              </a:rPr>
              <a:t>  Чому магніт притягує метал, а пластик ні, хоч він легший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007408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  <p:sp>
        <p:nvSpPr>
          <p:cNvPr id="9" name="CustomShape 1"/>
          <p:cNvSpPr/>
          <p:nvPr/>
        </p:nvSpPr>
        <p:spPr>
          <a:xfrm>
            <a:off x="407368" y="2996953"/>
            <a:ext cx="11269252" cy="258387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053228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«Дослідіть но Писання, бо ви думаєте, що в них маєте вічне життя, вони ж свідчать про Мене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!</a:t>
            </a: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» 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5:39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809312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Шлях особистого пізнання Ісуса Христа. 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В чому його особливість</a:t>
            </a: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57607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3445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Що зробив Христос для особистого відкриття Своїм учням? Що свідчило про перетворення, яке зазнав Петро після смерті і воскресіння Спасителя?  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Івана 21:1-17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36090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Яке розуміння пріоритету слідування за Господом мало прийти до Петра? Що говорить нам відповідь Івана на розуміння учнями слів Ісуса?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Івана  21:18-25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Які причини духовної темряви світу, що заважають пізнати Бога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</a:t>
            </a:r>
            <a:endParaRPr lang="ru-RU" sz="4000" spc="-1" dirty="0">
              <a:solidFill>
                <a:srgbClr val="C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                Івана 1:4-10, 3:19-21, 8:12, 8:42-44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Епілог: пізнаючи Ісуса та Його Слово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37897</TotalTime>
  <Words>550</Words>
  <Application>Microsoft Office PowerPoint</Application>
  <PresentationFormat>Широкий екран</PresentationFormat>
  <Paragraphs>81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2471</cp:revision>
  <dcterms:created xsi:type="dcterms:W3CDTF">2021-09-14T08:06:00Z</dcterms:created>
  <dcterms:modified xsi:type="dcterms:W3CDTF">2024-12-24T07:22:43Z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