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26.12.2024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348879"/>
            <a:ext cx="11737304" cy="303738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До чого запрошує Творець Своє творіння? Чому не всі запрошені стали вибраними?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    </a:t>
            </a:r>
            <a:r>
              <a:rPr lang="ru-RU" sz="4400" spc="-1" dirty="0" err="1">
                <a:solidFill>
                  <a:srgbClr val="C00000"/>
                </a:solidFill>
                <a:latin typeface="Times New Roman"/>
                <a:ea typeface="바탕"/>
              </a:rPr>
              <a:t>Матвія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22:1-14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ЛЮБИТЬ ДОБРОВІЛЬНО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91344" y="2348878"/>
            <a:ext cx="11881320" cy="365293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335360" y="2264041"/>
            <a:ext cx="11737304" cy="3537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Яким чином Христос проклав шлях для відновлення зруйнованих взаємин між Небом і Землею? Що свідчить про те, що я йду цим шляхом?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Івана 10:17-18, </a:t>
            </a:r>
            <a:r>
              <a:rPr lang="ru-RU" sz="4400" spc="-1" dirty="0" err="1">
                <a:solidFill>
                  <a:srgbClr val="C00000"/>
                </a:solidFill>
                <a:latin typeface="Times New Roman"/>
                <a:ea typeface="바탕"/>
              </a:rPr>
              <a:t>Галатам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2:20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ЛЮБИТЬ ДОБРОВІЛЬНО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62492"/>
            <a:ext cx="11839329" cy="31105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Коли я з легкістю і натхненням буду свідчити тим, хто мене оточує, що Бог є любов</a:t>
            </a:r>
            <a:r>
              <a:rPr lang="ru-RU" sz="4000" spc="-1" dirty="0">
                <a:solidFill>
                  <a:srgbClr val="002060"/>
                </a:solidFill>
                <a:latin typeface="Times New Roman"/>
              </a:rPr>
              <a:t>?</a:t>
            </a:r>
            <a:endParaRPr lang="uk-UA" sz="4000" spc="-1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ЛЮБИТЬ ДОБРОВІЛЬНО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07368" y="2492896"/>
            <a:ext cx="11593288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Як би ви пояснили людині, яка ще не знайома з Божою любов’ю, що Бог є любов?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ЛЮБИТЬ ДОБРОВІЛЬНО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348879"/>
            <a:ext cx="11809312" cy="273630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0455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  Любити Бога можна тоді, коли ти усвідомлюєш Його любов до тебе. Ділитися Божою любов’ю можна тоді, коли сам її відчуваєш і нею живеш.</a:t>
            </a:r>
            <a:br>
              <a:rPr lang="uk-UA" sz="3600" dirty="0"/>
            </a:b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ЛЮБИТЬ ДОБРОВІЛЬНО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696744"/>
            <a:ext cx="11665296" cy="346856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323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Розкажіть своїм близьким або друзям про ситуацію, у якій ви відчули Божу любов до себе. Подаруйте невеличкий подарунок своєму найближчому оточенню.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ЛЮБИТЬ ДОБРОВІЛЬНО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763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ділилися тим, що для вас означає особисто пізнавати істину, з тими, хто був поруч із вами?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3143672" y="1124744"/>
            <a:ext cx="8856984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Епілог: пізнаючи Ісуса та Його Слово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№1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Бог любить добровільно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881320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924944"/>
            <a:ext cx="11521280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>
                <a:solidFill>
                  <a:srgbClr val="002060"/>
                </a:solidFill>
                <a:latin typeface="Times New Roman"/>
              </a:rPr>
              <a:t>  Як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ви вирішуєте, коли діяти добровільно, а коли чекати запрошення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чи прохання?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007408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№1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ЛЮБИТЬ ДОБРОВІЛЬНО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ЛЮБИТЬ ДОБРОВІЛЬНО</a:t>
            </a:r>
          </a:p>
        </p:txBody>
      </p:sp>
      <p:sp>
        <p:nvSpPr>
          <p:cNvPr id="9" name="CustomShape 1"/>
          <p:cNvSpPr/>
          <p:nvPr/>
        </p:nvSpPr>
        <p:spPr>
          <a:xfrm>
            <a:off x="407368" y="2996953"/>
            <a:ext cx="11269252" cy="258387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053228" cy="2583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«Ворохобність їхню вилікую, добровільно любитиму їх, бо Мій гнів відвернувся від нього.» 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                                                                      </a:t>
            </a:r>
            <a:r>
              <a:rPr lang="uk-UA" sz="3600" spc="-1" dirty="0" err="1">
                <a:solidFill>
                  <a:srgbClr val="C00000"/>
                </a:solidFill>
                <a:latin typeface="Book Antiqua"/>
              </a:rPr>
              <a:t>Осії</a:t>
            </a:r>
            <a:r>
              <a:rPr lang="uk-UA" sz="3600" spc="-1" dirty="0">
                <a:solidFill>
                  <a:srgbClr val="C00000"/>
                </a:solidFill>
                <a:latin typeface="Book Antiqua"/>
              </a:rPr>
              <a:t> 14:5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809312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485276" cy="2091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Чому я люблю Бога? 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Наскільки правдивим є моє ствердження</a:t>
            </a: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ЛЮБИТЬ ДОБРОВІЛЬНО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57607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В чому проявилась Божа любов до Його народу, хоч вони не були цього гідні?  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Вих.33:15-22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ЛЮБИТЬ ДОБРОВІЛЬНО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64040"/>
            <a:ext cx="11953328" cy="36090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Що робить Бог, виявляючи велике бажання повернути Своїх загиблих дітей до Себе?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</a:t>
            </a:r>
            <a:r>
              <a:rPr lang="uk-UA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Осії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14:1-4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ЛЮБИТЬ ДОБРОВІЛЬНО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204864"/>
            <a:ext cx="12072664" cy="309634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45586" y="2137413"/>
            <a:ext cx="11999696" cy="2983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Чому Бог любить людей добровільно і по-особливо піклується ними?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                       Об’явл.4:11, Пс.33:6, Івана 17:24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ЛЮБИТЬ ДОБРОВІЛЬНО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38034</TotalTime>
  <Words>481</Words>
  <Application>Microsoft Office PowerPoint</Application>
  <PresentationFormat>Широкий екран</PresentationFormat>
  <Paragraphs>79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2484</cp:revision>
  <dcterms:created xsi:type="dcterms:W3CDTF">2021-09-14T08:06:00Z</dcterms:created>
  <dcterms:modified xsi:type="dcterms:W3CDTF">2024-12-26T08:19:57Z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