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Від усвідомлення скільки нам прощено!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02.01.2025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348879"/>
            <a:ext cx="11665296" cy="360040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Про що свідчить справжній прояв нашої любові до ближнього? Що стається, коли ми діємо протилежно?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1Івана 4:7-20; Матв.18:23-35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8"/>
            <a:ext cx="11881320" cy="365293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Чого прагне Господь, виявляючи Свою любов до нас? Наскільки ми можемо задовільнити Його прагнення?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15:12, 14; 1Івана 3:16; 2Кор.3:18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839329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Від чого залежить наша любов до Бога і ближніх. Що загрожує цим стосункам любові?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492896"/>
            <a:ext cx="1159328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Які конкретні кроки ви можете зробити, щоб виявити любов до Бога?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79"/>
            <a:ext cx="11881320" cy="309634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ru-R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Наші взаємини з Богом спонукають нас бажати й отримувати задоволення від здійснення добрих учинків для ближніх, що контрастує з байдужістю до потреб інших людей.</a:t>
            </a:r>
            <a:br>
              <a:rPr lang="uk-UA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696744"/>
            <a:ext cx="11665296" cy="34685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Проявіть безумовну любов до тих, хто буде поруч з вами на наступному тижні.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61445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близькими або друзями про ситуацію, у якій ви відчули Божу любов до себе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.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312024" y="1124744"/>
            <a:ext cx="568863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БОГ ЛЮБИТЬ ДОБРОВІЛЬНО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№2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Любов Завіту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881320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Пригадайте ситуацію, коли виконання певної умови дозволило вам досягти бажаного?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91344" y="2996952"/>
            <a:ext cx="11485276" cy="369186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У відповідь Ісус сказав йому: Якщо хто любить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Мене, той буде виконувати Моє слово; і Мій Отець любитиме його, і Ми прийдемо до нього, і зробимо оселю в ньому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» </a:t>
            </a:r>
            <a:endParaRPr lang="uk-UA" sz="3600" spc="-1" dirty="0">
              <a:solidFill>
                <a:srgbClr val="002060"/>
              </a:solidFill>
              <a:latin typeface="Book Antiqua"/>
            </a:endParaRP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14:23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Глибоко взаємна Божа любов.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Чи відгукуюсь я на неї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57607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В чому проявляється Божа любов до людини? З яким бажанням Бога вона пов’язана?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Пс.32:5; 145:9; 2Петра 3:9, 1Тим.2:4, Езек.33:11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вимагали взаємини заповіту між Богом та Ізраїлем?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П.Зак.7:6-9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З чим пов’язана втрата переваг, сповнених любові взаємин з Богом?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</a:rPr>
              <a:t>Осії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9:15; Єрем. 16:5; Римл.11:22 і Юди 1:21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. 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Любов Завіту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38251</TotalTime>
  <Words>487</Words>
  <Application>Microsoft Office PowerPoint</Application>
  <PresentationFormat>Широкий екран</PresentationFormat>
  <Paragraphs>81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2503</cp:revision>
  <dcterms:created xsi:type="dcterms:W3CDTF">2021-09-14T08:06:00Z</dcterms:created>
  <dcterms:modified xsi:type="dcterms:W3CDTF">2025-01-02T08:11:49Z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