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15.01.2025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43372" y="2456234"/>
            <a:ext cx="11665296" cy="2337527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 ми можемо принести радість нашому Богові?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Рим.8:1, 5:8; 1Петра2:4-6; Євр.11:6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91344" y="2348879"/>
            <a:ext cx="11881320" cy="324036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Що робить Бог, коли ми прагнемо Йому догодити?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Марка 9:17-29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62492"/>
            <a:ext cx="11593289" cy="27547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Якщо Бог любить праведних і грішних, який сенс Йому догоджати?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07368" y="2492896"/>
            <a:ext cx="11593288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Що ви можете робити, аби цінувати людей, які навколо вас так, як цінує їх Бог?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348879"/>
            <a:ext cx="11881320" cy="201622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2491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ru-RU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Ті, хто любить Бога, захочуть знати, як догодити Йому</a:t>
            </a:r>
            <a:r>
              <a:rPr lang="ru-RU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br>
              <a:rPr lang="uk-UA" sz="3600" dirty="0"/>
            </a:b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696744"/>
            <a:ext cx="11665296" cy="346856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32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>
                <a:solidFill>
                  <a:srgbClr val="002060"/>
                </a:solidFill>
                <a:latin typeface="Times New Roman"/>
              </a:rPr>
              <a:t> Протягом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тижня виконайте одну дію, яка, на вашу думку, може догодити Богові, в ставленні до вашого оточення. Поділіться вашим досвідом у класі на наступному уроці.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61445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763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проявляли безумовну любов до тих, хто був поруч з вами?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8472264" y="1124744"/>
            <a:ext cx="3528392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любов завіту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6000" spc="-1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</a:t>
            </a:r>
            <a:r>
              <a:rPr lang="uk-UA" sz="5400" spc="-1">
                <a:solidFill>
                  <a:srgbClr val="C00000"/>
                </a:solidFill>
                <a:latin typeface="Times New Roman"/>
              </a:rPr>
              <a:t>Догоджати Богові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881320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Як ви зазвичай дізнаєтесь, що ваші дії приносять радість іншим?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007408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  <p:sp>
        <p:nvSpPr>
          <p:cNvPr id="9" name="CustomShape 1"/>
          <p:cNvSpPr/>
          <p:nvPr/>
        </p:nvSpPr>
        <p:spPr>
          <a:xfrm>
            <a:off x="191344" y="2996952"/>
            <a:ext cx="11485276" cy="369186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053228" cy="36918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«</a:t>
            </a: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Господь, твій Бог, є посеред тебе, – Всемогутній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тебе врятує! Він радітиме тобою особливою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радістю, – відновить Свою любов! Він буде тішитись тобою, як веселяться у свята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»</a:t>
            </a: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 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                                                                   Соф. 3:17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953328" cy="316412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197244" cy="26454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Догоджати Богові – це відображати Його любов у наших вчинках.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Коли це можливо</a:t>
            </a: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Про що свідчать дії батька і реакція старшого сина в притчі про блудного сина? 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>
                <a:solidFill>
                  <a:srgbClr val="C00000"/>
                </a:solidFill>
                <a:latin typeface="Times New Roman"/>
                <a:ea typeface="바탕"/>
              </a:rPr>
              <a:t>                                Луки 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15:11-22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36090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Що переживає Бог через викуплення і навернення Його народу? Чому так відбувається 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Соф.3:17, Ефес.5:25-28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З чим поєднана Божа радість за Його народ?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Ісаї 43:4, Пс. 149:4, </a:t>
            </a:r>
            <a:r>
              <a:rPr lang="uk-UA" sz="4000" spc="-1" dirty="0" err="1">
                <a:solidFill>
                  <a:srgbClr val="C00000"/>
                </a:solidFill>
                <a:latin typeface="Times New Roman"/>
              </a:rPr>
              <a:t>Пр.Сол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.15:8-9 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Догоджати Богові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38683</TotalTime>
  <Words>453</Words>
  <Application>Microsoft Office PowerPoint</Application>
  <PresentationFormat>Широкий екран</PresentationFormat>
  <Paragraphs>82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2515</cp:revision>
  <dcterms:created xsi:type="dcterms:W3CDTF">2021-09-14T08:06:00Z</dcterms:created>
  <dcterms:modified xsi:type="dcterms:W3CDTF">2025-01-15T06:32:39Z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