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34" d="100"/>
          <a:sy n="34" d="100"/>
        </p:scale>
        <p:origin x="38" y="3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Рим.5:5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16.01.2025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43372" y="2456234"/>
            <a:ext cx="11665296" cy="2337527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В чому зміст Божої ревності? Яка на то причина?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2Кор.11:2; П.Зак.6:15; </a:t>
            </a:r>
            <a:r>
              <a:rPr lang="ru-RU" sz="4400" spc="-1" dirty="0" err="1">
                <a:solidFill>
                  <a:srgbClr val="C00000"/>
                </a:solidFill>
                <a:latin typeface="Times New Roman"/>
                <a:ea typeface="바탕"/>
              </a:rPr>
              <a:t>Іс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. Нав.24:19 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91344" y="2348879"/>
            <a:ext cx="11881320" cy="230687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23068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Які характеристики Божої співчутливої любові?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1Кор.13:4-8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62492"/>
            <a:ext cx="11593289" cy="27547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Які конкретні ситуації в вашому житті потребують прояву такої любові?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374441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32917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ru-RU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на практиці ви як окрема особа чи навіть як клас можете задовольнити потреби тих, хто потребує розради? Поміркуйте, якими діями ви можете полегшити чиїсь труднощі?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348880"/>
            <a:ext cx="12025336" cy="304553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304553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  У Своїй ревній і співчутливій любові Бог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запрошує нас бути подібними до Нього. Нехай наша любов до ближніх стане відображенням Божої любові, яка глибока і безмежна</a:t>
            </a:r>
            <a:r>
              <a:rPr lang="ru-RU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.</a:t>
            </a: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696744"/>
            <a:ext cx="11665296" cy="224442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Проявіть співчуття та підтримку до тих, хто буде поруч з вами на наступному тижні.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61445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76312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догоджали Богові, служачи тим, хто був поруч з вами?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7248128" y="1124744"/>
            <a:ext cx="4752528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   Догоджати Богові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</a:t>
            </a:r>
            <a:r>
              <a:rPr lang="ru-RU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4</a:t>
            </a:r>
            <a:endParaRPr lang="ru-RU" sz="6000" b="0" strike="noStrike" spc="-1" dirty="0">
              <a:solidFill>
                <a:srgbClr val="C00000"/>
              </a:solidFill>
              <a:latin typeface="Times New Roman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Бог ревний і милосердний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881320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924944"/>
            <a:ext cx="11521280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Пригадайте приємний випадок стосунків з вашими батьками? Чи завжди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вони були такими?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007408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  <p:sp>
        <p:nvSpPr>
          <p:cNvPr id="9" name="CustomShape 1"/>
          <p:cNvSpPr/>
          <p:nvPr/>
        </p:nvSpPr>
        <p:spPr>
          <a:xfrm>
            <a:off x="191344" y="2996952"/>
            <a:ext cx="11485276" cy="306585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924944"/>
            <a:ext cx="11053228" cy="313786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 </a:t>
            </a: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«</a:t>
            </a: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Хіба ж забуде матір своє немовля? Хіба вона не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пожаліє дитини свого лона? Та якби й вона забула, то Я тебе не забуду</a:t>
            </a: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!» </a:t>
            </a:r>
            <a:endParaRPr lang="ru-RU" sz="3600" spc="-1" dirty="0">
              <a:solidFill>
                <a:srgbClr val="C00000"/>
              </a:solidFill>
              <a:latin typeface="Book Antiqua"/>
            </a:endParaRP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                                                                   Ісаї 49:15</a:t>
            </a:r>
            <a:endParaRPr lang="uk-UA" sz="3600" spc="-1" dirty="0">
              <a:solidFill>
                <a:srgbClr val="C00000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953328" cy="316412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197244" cy="209142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Глибоко емоційна Божа любов.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Коли вона може проявлятися в нас</a:t>
            </a: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З чим порівнюється Божа любов? Чим вона перевершує людське співчуття? 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Пс.103:8-13; Ісаї 49:15; Єрем.31:20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224531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Які почуття Божої любові описані в цих текстах?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       </a:t>
            </a:r>
            <a:r>
              <a:rPr lang="uk-UA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Осії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11:1-9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0" y="2204864"/>
            <a:ext cx="12072664" cy="3096344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45586" y="2137413"/>
            <a:ext cx="11999696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Як реагував Христос, який бачив потреби і біди людей?</a:t>
            </a: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</a:rPr>
              <a:t>            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Мт.9:36, 14:14; Марка 1:41, 6:34; Мт.23:37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№4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Бог ревний і милосердний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39017</TotalTime>
  <Words>487</Words>
  <Application>Microsoft Office PowerPoint</Application>
  <PresentationFormat>Широкий екран</PresentationFormat>
  <Paragraphs>85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2533</cp:revision>
  <dcterms:created xsi:type="dcterms:W3CDTF">2021-09-14T08:06:00Z</dcterms:created>
  <dcterms:modified xsi:type="dcterms:W3CDTF">2025-01-16T09:31:15Z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