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01.02.2025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56234"/>
            <a:ext cx="11773308" cy="284497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Якщо Бог незмінний, чому Він не завжди виконує вирок проти тих, хто чинить зло?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Числа 23:19,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Вих.32:14, Єрем.18:7-10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228358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3684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В чому суть Його досконалої любові?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Мт.5:43-48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593289" cy="27547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1722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Яка мета Божого правосуддя?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26642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робити, коли ви чините справедливо, але вас за це не сприймають?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7280" y="2348880"/>
            <a:ext cx="12184237" cy="26642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Боже милосердя і справедливість нероздільні. Тільки в Ісусі можливо проявити ці риси у своєму житті згідно з Його волею.</a:t>
            </a: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696744"/>
            <a:ext cx="11809312" cy="2388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Розповісти людям вашого оточення про Божу любов до справедливості.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61445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розповідали своєму оточенню </a:t>
            </a:r>
            <a:r>
              <a:rPr lang="ru-RU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про Божий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гнів як прояв Його любов</a:t>
            </a:r>
            <a:r>
              <a:rPr lang="ru-RU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і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5807968" y="1124744"/>
            <a:ext cx="6192688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гнів Божественної любові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Божа любов до справедливості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7"/>
            <a:ext cx="12025336" cy="362043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924944"/>
            <a:ext cx="11809312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  Згадайте випадки у вашому житті, коли до вас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ставились несправедливо.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  Які почуття та бажання наповнювали вас в той момент?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  <p:sp>
        <p:nvSpPr>
          <p:cNvPr id="9" name="CustomShape 1"/>
          <p:cNvSpPr/>
          <p:nvPr/>
        </p:nvSpPr>
        <p:spPr>
          <a:xfrm>
            <a:off x="263352" y="2564904"/>
            <a:ext cx="11413268" cy="369186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А хто хоче хвалитися, нехай хвалиться тим, що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знає Мене, – розуміє, що Я Господь, Котрий творить милосердя, правосуддя і правду на землі, бо саме у цьому Моє задоволення, – говорить Господь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»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Єремії 9:23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3164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197244" cy="2645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Справедливість – невід’ємна частина Божого характеру.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 нам проявляти цю рису в житті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Який зв’язок між любов’ю та справедливістю Божою?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Пс.33:5, Ісаї 61:8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2605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Яким проявляється Божа справедливість?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П.Зак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. 32:4, Пс.9:7-8, 145:14-17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4"/>
            <a:ext cx="11881320" cy="338437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1344" y="2137413"/>
            <a:ext cx="11953938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З чого походить Божа справедливість і на чому ґрунтується?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Мал.3:6, 2Тим.2:13, Євр.6:17-18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№6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Божа любов до справедливості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39458</TotalTime>
  <Words>473</Words>
  <Application>Microsoft Office PowerPoint</Application>
  <PresentationFormat>Широкий екран</PresentationFormat>
  <Paragraphs>86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2555</cp:revision>
  <dcterms:created xsi:type="dcterms:W3CDTF">2021-09-14T08:06:00Z</dcterms:created>
  <dcterms:modified xsi:type="dcterms:W3CDTF">2025-02-01T19:58:33Z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