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</p:sldIdLst>
  <p:sldSz type="screen16x9" cy="6858000" cx="12192000"/>
  <p:notesSz cx="6858000" cy="9144000"/>
  <p:defaultTextStyle>
    <a:defPPr>
      <a:defRPr lang="ru-RU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20344" autoAdjust="0"/>
    <p:restoredTop sz="83795" autoAdjust="0"/>
  </p:normalViewPr>
  <p:slideViewPr>
    <p:cSldViewPr>
      <p:cViewPr varScale="1">
        <p:scale>
          <a:sx n="53" d="100"/>
          <a:sy n="53" d="100"/>
        </p:scale>
        <p:origin x="97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</p:cSldViewPr>
  </p:notes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tableStyles" Target="tableStyles.xml"/><Relationship Id="rId19" Type="http://schemas.openxmlformats.org/officeDocument/2006/relationships/presProps" Target="presProps.xml"/><Relationship Id="rId20" Type="http://schemas.openxmlformats.org/officeDocument/2006/relationships/viewProps" Target="viewProps.xml"/><Relationship Id="rId21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8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8" name="PlaceHolder 1"/>
          <p:cNvSpPr>
            <a:spLocks noChangeAspect="1" noRot="1"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/>
        </p:spPr>
        <p:txBody>
          <a:bodyPr anchor="ctr" bIns="0" lIns="0" rIns="0" tIns="0">
            <a:noAutofit/>
          </a:bodyPr>
          <a:p>
            <a:r>
              <a:rPr b="0" dirty="0" sz="1800" lang="ru-RU" spc="-1" strike="noStrike">
                <a:solidFill>
                  <a:srgbClr val="000000"/>
                </a:solidFill>
                <a:latin typeface="Calibri"/>
              </a:rPr>
              <a:t>Для </a:t>
            </a:r>
            <a:r>
              <a:rPr b="0" dirty="0" sz="1800" lang="ru-RU" spc="-1" err="1" strike="noStrike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b="0" dirty="0" sz="1800" lang="ru-RU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dirty="0" sz="1800" lang="ru-RU" spc="-1" err="1" strike="noStrike">
                <a:solidFill>
                  <a:srgbClr val="000000"/>
                </a:solidFill>
                <a:latin typeface="Calibri"/>
              </a:rPr>
              <a:t>сторінки</a:t>
            </a:r>
            <a:r>
              <a:rPr b="0" dirty="0" sz="1800" lang="ru-RU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dirty="0" sz="1800" lang="ru-RU" spc="-1" err="1" strike="noStrike">
                <a:solidFill>
                  <a:srgbClr val="000000"/>
                </a:solidFill>
                <a:latin typeface="Calibri"/>
              </a:rPr>
              <a:t>клацніть</a:t>
            </a:r>
            <a:r>
              <a:rPr b="0" dirty="0" sz="1800" lang="ru-RU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dirty="0" sz="1800" lang="ru-RU" spc="-1" err="1" strike="noStrike">
                <a:solidFill>
                  <a:srgbClr val="000000"/>
                </a:solidFill>
                <a:latin typeface="Calibri"/>
              </a:rPr>
              <a:t>мишею</a:t>
            </a:r>
            <a:endParaRPr b="0" dirty="0" sz="1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1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/>
        </p:spPr>
        <p:txBody>
          <a:bodyPr bIns="0" lIns="0" rIns="0" tIns="0">
            <a:noAutofit/>
          </a:bodyPr>
          <a:p>
            <a:r>
              <a:rPr b="0" sz="2000" lang="uk-UA" spc="-1" strike="noStrike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104872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/>
        </p:spPr>
        <p:txBody>
          <a:bodyPr bIns="0" lIns="0" rIns="0" tIns="0">
            <a:noAutofit/>
          </a:bodyPr>
          <a:p>
            <a:r>
              <a:rPr b="0" sz="1400" lang="uk-UA" spc="-1" strike="noStrike">
                <a:latin typeface="Times New Roman"/>
              </a:rPr>
              <a:t>&lt;верхній колонтитул&gt;</a:t>
            </a:r>
          </a:p>
        </p:txBody>
      </p:sp>
      <p:sp>
        <p:nvSpPr>
          <p:cNvPr id="104872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/>
        </p:spPr>
        <p:txBody>
          <a:bodyPr bIns="0" lIns="0" rIns="0" tIns="0">
            <a:noAutofit/>
          </a:bodyPr>
          <a:p>
            <a:pPr algn="r"/>
            <a:r>
              <a:rPr b="0" sz="1400" lang="uk-UA" spc="-1" strike="noStrike">
                <a:latin typeface="Times New Roman"/>
              </a:rPr>
              <a:t>&lt;дата/час&gt;</a:t>
            </a:r>
          </a:p>
        </p:txBody>
      </p:sp>
      <p:sp>
        <p:nvSpPr>
          <p:cNvPr id="104872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/>
        </p:spPr>
        <p:txBody>
          <a:bodyPr anchor="b" bIns="0" lIns="0" rIns="0" tIns="0">
            <a:noAutofit/>
          </a:bodyPr>
          <a:p>
            <a:r>
              <a:rPr b="0" sz="1400" lang="uk-UA" spc="-1" strike="noStrike">
                <a:latin typeface="Times New Roman"/>
              </a:rPr>
              <a:t>&lt;нижній колонтитул&gt;</a:t>
            </a:r>
          </a:p>
        </p:txBody>
      </p:sp>
      <p:sp>
        <p:nvSpPr>
          <p:cNvPr id="104872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/>
        </p:spPr>
        <p:txBody>
          <a:bodyPr anchor="b" bIns="0" lIns="0" rIns="0" tIns="0">
            <a:noAutofit/>
          </a:bodyPr>
          <a:p>
            <a:pPr algn="r"/>
            <a:fld id="{39F46386-2D8C-4ADE-BD8E-204194442833}" type="slidenum">
              <a:rPr b="0" sz="1400" lang="uk-UA" spc="-1" strike="noStrike">
                <a:latin typeface="Times New Roman"/>
              </a:rPr>
              <a:t>‹№›</a:t>
            </a:fld>
            <a:endParaRPr b="0" sz="1400" lang="uk-UA" spc="-1" strike="noStrike">
              <a:latin typeface="Times New Roman"/>
            </a:endParaRPr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10.xml.rels><?xml version="1.0" encoding="UTF-8" standalone="yes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</file>

<file path=ppt/notesSlides/_rels/notesSlide1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</file>

<file path=ppt/notesSlides/_rels/notesSlide12.xml.rels><?xml version="1.0" encoding="UTF-8" standalone="yes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</file>

<file path=ppt/notesSlides/_rels/notesSlide13.xml.rels><?xml version="1.0" encoding="UTF-8" standalone="yes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</file>

<file path=ppt/notesSlides/_rels/notesSlide14.xml.rels><?xml version="1.0" encoding="UTF-8" standalone="yes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</file>

<file path=ppt/notesSlides/_rels/notesSlide15.xml.rels><?xml version="1.0" encoding="UTF-8" standalone="yes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</file>

<file path=ppt/notesSlides/_rels/notesSlide6.xml.rels><?xml version="1.0" encoding="UTF-8" standalone="yes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</file>

<file path=ppt/notesSlides/_rels/notesSlide7.xml.rels><?xml version="1.0" encoding="UTF-8" standalone="yes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</file>

<file path=ppt/notesSlides/_rels/notesSlide8.xml.rels><?xml version="1.0" encoding="UTF-8" standalone="yes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</file>

<file path=ppt/notesSlides/_rels/notesSlide9.xml.rels><?xml version="1.0" encoding="UTF-8" standalone="yes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Місце для зображення 1"/>
          <p:cNvSpPr>
            <a:spLocks noChangeAspect="1" noRot="1" noGrp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1048584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dirty="0" lang="uk-UA"/>
          </a:p>
        </p:txBody>
      </p:sp>
      <p:sp>
        <p:nvSpPr>
          <p:cNvPr id="1048585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p>
            <a:pPr algn="r"/>
            <a:fld id="{39F46386-2D8C-4ADE-BD8E-204194442833}" type="slidenum">
              <a:rPr b="0" sz="1400" lang="uk-UA" spc="-1" strike="noStrike" smtClean="0">
                <a:latin typeface="Times New Roman"/>
              </a:rPr>
              <a:t>1</a:t>
            </a:fld>
            <a:endParaRPr b="0" dirty="0" sz="1400" lang="uk-UA" spc="-1" strike="noStrike">
              <a:latin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PlaceHolder 1"/>
          <p:cNvSpPr>
            <a:spLocks noChangeAspect="1" noRot="1" noGrp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/>
        </p:spPr>
      </p:sp>
      <p:sp>
        <p:nvSpPr>
          <p:cNvPr id="104864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/>
        </p:spPr>
        <p:txBody>
          <a:bodyPr>
            <a:noAutofit/>
          </a:bodyPr>
          <a:p>
            <a:endParaRPr b="0" dirty="0" sz="2000" lang="uk-UA" spc="-1" strike="noStrike">
              <a:latin typeface="Arial"/>
            </a:endParaRPr>
          </a:p>
        </p:txBody>
      </p:sp>
      <p:sp>
        <p:nvSpPr>
          <p:cNvPr id="1048646" name="TextShape 3"/>
          <p:cNvSpPr txBox="1"/>
          <p:nvPr/>
        </p:nvSpPr>
        <p:spPr>
          <a:xfrm>
            <a:off x="3884760" y="8685360"/>
            <a:ext cx="2971440" cy="458280"/>
          </a:xfrm>
          <a:prstGeom prst="rect"/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444521BB-4042-417A-A456-5001D616988F}" type="slidenum">
              <a:rPr b="0" sz="1400" lang="uk-UA" spc="-1" strike="noStrike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b="0" dirty="0" sz="1400" lang="uk-UA" spc="-1" strike="noStrike">
              <a:latin typeface="Times New Roman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PlaceHolder 1"/>
          <p:cNvSpPr>
            <a:spLocks noChangeAspect="1" noRot="1" noGrp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/>
        </p:spPr>
      </p:sp>
      <p:sp>
        <p:nvSpPr>
          <p:cNvPr id="104865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/>
        </p:spPr>
        <p:txBody>
          <a:bodyPr>
            <a:noAutofit/>
          </a:bodyPr>
          <a:p>
            <a:endParaRPr b="0" dirty="0" sz="2000" lang="uk-UA" spc="-1" strike="noStrike">
              <a:latin typeface="Arial"/>
            </a:endParaRPr>
          </a:p>
        </p:txBody>
      </p:sp>
      <p:sp>
        <p:nvSpPr>
          <p:cNvPr id="1048653" name="TextShape 3"/>
          <p:cNvSpPr txBox="1"/>
          <p:nvPr/>
        </p:nvSpPr>
        <p:spPr>
          <a:xfrm>
            <a:off x="3884760" y="8685360"/>
            <a:ext cx="2971440" cy="458280"/>
          </a:xfrm>
          <a:prstGeom prst="rect"/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444521BB-4042-417A-A456-5001D616988F}" type="slidenum">
              <a:rPr b="0" sz="1400" lang="uk-UA" spc="-1" strike="noStrike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b="0" dirty="0" sz="1400" lang="uk-UA" spc="-1" strike="noStrike">
              <a:latin typeface="Times New Roman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PlaceHolder 1"/>
          <p:cNvSpPr>
            <a:spLocks noChangeAspect="1" noRot="1" noGrp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/>
        </p:spPr>
      </p:sp>
      <p:sp>
        <p:nvSpPr>
          <p:cNvPr id="104865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/>
        </p:spPr>
        <p:txBody>
          <a:bodyPr>
            <a:noAutofit/>
          </a:bodyPr>
          <a:p>
            <a:r>
              <a:rPr b="0" dirty="0" sz="2000" lang="uk-UA" spc="-1" strike="noStrike">
                <a:latin typeface="Arial"/>
              </a:rPr>
              <a:t>Рим.5:5</a:t>
            </a:r>
          </a:p>
        </p:txBody>
      </p:sp>
      <p:sp>
        <p:nvSpPr>
          <p:cNvPr id="1048660" name="TextShape 3"/>
          <p:cNvSpPr txBox="1"/>
          <p:nvPr/>
        </p:nvSpPr>
        <p:spPr>
          <a:xfrm>
            <a:off x="3884760" y="8685360"/>
            <a:ext cx="2971440" cy="458280"/>
          </a:xfrm>
          <a:prstGeom prst="rect"/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444521BB-4042-417A-A456-5001D616988F}" type="slidenum">
              <a:rPr b="0" sz="1400" lang="uk-UA" spc="-1" strike="noStrike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b="0" dirty="0" sz="1400" lang="uk-UA" spc="-1" strike="noStrike">
              <a:latin typeface="Times New Roman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PlaceHolder 1"/>
          <p:cNvSpPr>
            <a:spLocks noChangeAspect="1" noRot="1" noGrp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/>
        </p:spPr>
      </p:sp>
      <p:sp>
        <p:nvSpPr>
          <p:cNvPr id="104866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/>
        </p:spPr>
        <p:txBody>
          <a:bodyPr>
            <a:noAutofit/>
          </a:bodyPr>
          <a:p>
            <a:endParaRPr b="0" dirty="0" sz="2000" lang="uk-UA" spc="-1" strike="noStrike">
              <a:latin typeface="Arial"/>
            </a:endParaRPr>
          </a:p>
        </p:txBody>
      </p:sp>
      <p:sp>
        <p:nvSpPr>
          <p:cNvPr id="1048667" name="TextShape 3"/>
          <p:cNvSpPr txBox="1"/>
          <p:nvPr/>
        </p:nvSpPr>
        <p:spPr>
          <a:xfrm>
            <a:off x="3884760" y="8685360"/>
            <a:ext cx="2971440" cy="458280"/>
          </a:xfrm>
          <a:prstGeom prst="rect"/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444521BB-4042-417A-A456-5001D616988F}" type="slidenum">
              <a:rPr b="0" sz="1400" lang="uk-UA" spc="-1" strike="noStrike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b="0" dirty="0" sz="1400" lang="uk-UA" spc="-1" strike="noStrike">
              <a:latin typeface="Times New Roman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PlaceHolder 1"/>
          <p:cNvSpPr>
            <a:spLocks noChangeAspect="1" noRot="1" noGrp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/>
        </p:spPr>
      </p:sp>
      <p:sp>
        <p:nvSpPr>
          <p:cNvPr id="104867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/>
        </p:spPr>
        <p:txBody>
          <a:bodyPr>
            <a:noAutofit/>
          </a:bodyPr>
          <a:p>
            <a:endParaRPr b="0" dirty="0" sz="2000" lang="uk-UA" spc="-1" strike="noStrike">
              <a:latin typeface="Arial"/>
            </a:endParaRPr>
          </a:p>
        </p:txBody>
      </p:sp>
      <p:sp>
        <p:nvSpPr>
          <p:cNvPr id="1048674" name="TextShape 3"/>
          <p:cNvSpPr txBox="1"/>
          <p:nvPr/>
        </p:nvSpPr>
        <p:spPr>
          <a:xfrm>
            <a:off x="3884760" y="8685360"/>
            <a:ext cx="2971440" cy="458280"/>
          </a:xfrm>
          <a:prstGeom prst="rect"/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444521BB-4042-417A-A456-5001D616988F}" type="slidenum">
              <a:rPr b="0" sz="1400" lang="uk-UA" spc="-1" strike="noStrike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b="0" dirty="0" sz="1400" lang="uk-UA" spc="-1" strike="noStrike">
              <a:latin typeface="Times New Roman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PlaceHolder 1"/>
          <p:cNvSpPr>
            <a:spLocks noChangeAspect="1" noRot="1" noGrp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/>
        </p:spPr>
      </p:sp>
      <p:sp>
        <p:nvSpPr>
          <p:cNvPr id="104868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/>
        </p:spPr>
        <p:txBody>
          <a:bodyPr>
            <a:noAutofit/>
          </a:bodyPr>
          <a:p>
            <a:endParaRPr b="0" dirty="0" sz="2000" lang="uk-UA" spc="-1" strike="noStrike">
              <a:latin typeface="Arial"/>
            </a:endParaRPr>
          </a:p>
        </p:txBody>
      </p:sp>
      <p:sp>
        <p:nvSpPr>
          <p:cNvPr id="1048681" name="TextShape 3"/>
          <p:cNvSpPr txBox="1"/>
          <p:nvPr/>
        </p:nvSpPr>
        <p:spPr>
          <a:xfrm>
            <a:off x="3884760" y="8685360"/>
            <a:ext cx="2971440" cy="458280"/>
          </a:xfrm>
          <a:prstGeom prst="rect"/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444521BB-4042-417A-A456-5001D616988F}" type="slidenum">
              <a:rPr b="0" sz="1400" lang="uk-UA" spc="-1" strike="noStrike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b="0" dirty="0" sz="1400" lang="uk-UA" spc="-1" strike="noStrike"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PlaceHolder 1"/>
          <p:cNvSpPr>
            <a:spLocks noChangeAspect="1" noRot="1" noGrp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/>
        </p:spPr>
      </p:sp>
      <p:sp>
        <p:nvSpPr>
          <p:cNvPr id="104859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/>
        </p:spPr>
        <p:txBody>
          <a:bodyPr>
            <a:noAutofit/>
          </a:bodyPr>
          <a:p>
            <a:endParaRPr b="0" dirty="0" sz="2000" lang="uk-UA" spc="-1" strike="noStrike">
              <a:latin typeface="Arial"/>
            </a:endParaRPr>
          </a:p>
        </p:txBody>
      </p:sp>
      <p:sp>
        <p:nvSpPr>
          <p:cNvPr id="1048591" name="TextShape 3"/>
          <p:cNvSpPr txBox="1"/>
          <p:nvPr/>
        </p:nvSpPr>
        <p:spPr>
          <a:xfrm>
            <a:off x="3884760" y="8685360"/>
            <a:ext cx="2971440" cy="458280"/>
          </a:xfrm>
          <a:prstGeom prst="rect"/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4AA7CD05-AD6C-427B-A13A-8A3F842B0F50}" type="slidenum">
              <a:rPr b="0" sz="1400" lang="uk-UA" spc="-1" strike="noStrike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b="0" dirty="0" sz="1400" lang="uk-UA" spc="-1" strike="noStrike"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PlaceHolder 1"/>
          <p:cNvSpPr>
            <a:spLocks noChangeAspect="1" noRot="1" noGrp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/>
        </p:spPr>
      </p:sp>
      <p:sp>
        <p:nvSpPr>
          <p:cNvPr id="104859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/>
        </p:spPr>
        <p:txBody>
          <a:bodyPr>
            <a:noAutofit/>
          </a:bodyPr>
          <a:p>
            <a:endParaRPr b="0" dirty="0" sz="2000" lang="uk-UA" spc="-1" strike="noStrike">
              <a:latin typeface="Arial"/>
            </a:endParaRPr>
          </a:p>
        </p:txBody>
      </p:sp>
      <p:sp>
        <p:nvSpPr>
          <p:cNvPr id="1048597" name="TextShape 3"/>
          <p:cNvSpPr txBox="1"/>
          <p:nvPr/>
        </p:nvSpPr>
        <p:spPr>
          <a:xfrm>
            <a:off x="3884760" y="8685360"/>
            <a:ext cx="2971440" cy="458280"/>
          </a:xfrm>
          <a:prstGeom prst="rect"/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53328A3F-FBFB-4F79-ADB0-96555B4031AA}" type="slidenum">
              <a:rPr b="0" sz="1400" lang="uk-UA" spc="-1" strike="noStrike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b="0" dirty="0" sz="1400" lang="uk-UA" spc="-1" strike="noStrike"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PlaceHolder 1"/>
          <p:cNvSpPr>
            <a:spLocks noChangeAspect="1" noRot="1" noGrp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/>
        </p:spPr>
      </p:sp>
      <p:sp>
        <p:nvSpPr>
          <p:cNvPr id="104860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/>
        </p:spPr>
        <p:txBody>
          <a:bodyPr>
            <a:noAutofit/>
          </a:bodyPr>
          <a:p>
            <a:endParaRPr b="0" dirty="0" sz="2000" lang="uk-UA" noProof="0" spc="-1" strike="noStrike">
              <a:latin typeface="Arial"/>
            </a:endParaRPr>
          </a:p>
        </p:txBody>
      </p:sp>
      <p:sp>
        <p:nvSpPr>
          <p:cNvPr id="1048604" name="TextShape 3"/>
          <p:cNvSpPr txBox="1"/>
          <p:nvPr/>
        </p:nvSpPr>
        <p:spPr>
          <a:xfrm>
            <a:off x="3884760" y="8685360"/>
            <a:ext cx="2971440" cy="458280"/>
          </a:xfrm>
          <a:prstGeom prst="rect"/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444521BB-4042-417A-A456-5001D616988F}" type="slidenum">
              <a:rPr b="0" sz="1400" lang="uk-UA" spc="-1" strike="noStrike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b="0" dirty="0" sz="1400" lang="uk-UA" spc="-1" strike="noStrike">
              <a:latin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PlaceHolder 1"/>
          <p:cNvSpPr>
            <a:spLocks noChangeAspect="1" noRot="1" noGrp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/>
        </p:spPr>
      </p:sp>
      <p:sp>
        <p:nvSpPr>
          <p:cNvPr id="104861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/>
        </p:spPr>
        <p:txBody>
          <a:bodyPr>
            <a:noAutofit/>
          </a:bodyPr>
          <a:p>
            <a:endParaRPr b="0" dirty="0" sz="2000" lang="uk-UA" spc="-1" strike="noStrike">
              <a:latin typeface="Arial"/>
            </a:endParaRPr>
          </a:p>
        </p:txBody>
      </p:sp>
      <p:sp>
        <p:nvSpPr>
          <p:cNvPr id="1048611" name="TextShape 3"/>
          <p:cNvSpPr txBox="1"/>
          <p:nvPr/>
        </p:nvSpPr>
        <p:spPr>
          <a:xfrm>
            <a:off x="3884760" y="8685360"/>
            <a:ext cx="2971440" cy="458280"/>
          </a:xfrm>
          <a:prstGeom prst="rect"/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444521BB-4042-417A-A456-5001D616988F}" type="slidenum">
              <a:rPr b="0" sz="1400" lang="uk-UA" spc="-1" strike="noStrike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b="0" dirty="0" sz="1400" lang="uk-UA" spc="-1" strike="noStrike">
              <a:latin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PlaceHolder 1"/>
          <p:cNvSpPr>
            <a:spLocks noChangeAspect="1" noRot="1" noGrp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/>
        </p:spPr>
      </p:sp>
      <p:sp>
        <p:nvSpPr>
          <p:cNvPr id="104861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/>
        </p:spPr>
        <p:txBody>
          <a:bodyPr>
            <a:noAutofit/>
          </a:bodyPr>
          <a:p>
            <a:endParaRPr b="0" dirty="0" sz="2000" lang="uk-UA" spc="-1" strike="noStrike">
              <a:latin typeface="Arial"/>
            </a:endParaRPr>
          </a:p>
        </p:txBody>
      </p:sp>
      <p:sp>
        <p:nvSpPr>
          <p:cNvPr id="1048618" name="TextShape 3"/>
          <p:cNvSpPr txBox="1"/>
          <p:nvPr/>
        </p:nvSpPr>
        <p:spPr>
          <a:xfrm>
            <a:off x="3884760" y="8685360"/>
            <a:ext cx="2971440" cy="458280"/>
          </a:xfrm>
          <a:prstGeom prst="rect"/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444521BB-4042-417A-A456-5001D616988F}" type="slidenum">
              <a:rPr b="0" sz="1400" lang="uk-UA" spc="-1" strike="noStrike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b="0" dirty="0" sz="1400" lang="uk-UA" spc="-1" strike="noStrike">
              <a:latin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PlaceHolder 1"/>
          <p:cNvSpPr>
            <a:spLocks noChangeAspect="1" noRot="1" noGrp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/>
        </p:spPr>
      </p:sp>
      <p:sp>
        <p:nvSpPr>
          <p:cNvPr id="104862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/>
        </p:spPr>
        <p:txBody>
          <a:bodyPr>
            <a:noAutofit/>
          </a:bodyPr>
          <a:p>
            <a:endParaRPr b="0" dirty="0" sz="2000" lang="uk-UA" spc="-1" strike="noStrike">
              <a:latin typeface="Arial"/>
            </a:endParaRPr>
          </a:p>
        </p:txBody>
      </p:sp>
      <p:sp>
        <p:nvSpPr>
          <p:cNvPr id="1048625" name="TextShape 3"/>
          <p:cNvSpPr txBox="1"/>
          <p:nvPr/>
        </p:nvSpPr>
        <p:spPr>
          <a:xfrm>
            <a:off x="3884760" y="8685360"/>
            <a:ext cx="2971440" cy="458280"/>
          </a:xfrm>
          <a:prstGeom prst="rect"/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444521BB-4042-417A-A456-5001D616988F}" type="slidenum">
              <a:rPr b="0" sz="1400" lang="uk-UA" spc="-1" strike="noStrike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b="0" dirty="0" sz="1400" lang="uk-UA" spc="-1" strike="noStrike">
              <a:latin typeface="Times New Roman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PlaceHolder 1"/>
          <p:cNvSpPr>
            <a:spLocks noChangeAspect="1" noRot="1" noGrp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/>
        </p:spPr>
      </p:sp>
      <p:sp>
        <p:nvSpPr>
          <p:cNvPr id="104863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/>
        </p:spPr>
        <p:txBody>
          <a:bodyPr>
            <a:noAutofit/>
          </a:bodyPr>
          <a:p>
            <a:r>
              <a:rPr b="0" dirty="0" sz="2000" lang="uk-UA" spc="-1" strike="noStrike">
                <a:latin typeface="Arial"/>
              </a:rPr>
              <a:t> </a:t>
            </a:r>
          </a:p>
        </p:txBody>
      </p:sp>
      <p:sp>
        <p:nvSpPr>
          <p:cNvPr id="1048632" name="TextShape 3"/>
          <p:cNvSpPr txBox="1"/>
          <p:nvPr/>
        </p:nvSpPr>
        <p:spPr>
          <a:xfrm>
            <a:off x="3884760" y="8685360"/>
            <a:ext cx="2971440" cy="458280"/>
          </a:xfrm>
          <a:prstGeom prst="rect"/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444521BB-4042-417A-A456-5001D616988F}" type="slidenum">
              <a:rPr b="0" sz="1400" lang="uk-UA" spc="-1" strike="noStrike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b="0" dirty="0" sz="1400" lang="uk-UA" spc="-1" strike="noStrike">
              <a:latin typeface="Times New Roman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PlaceHolder 1"/>
          <p:cNvSpPr>
            <a:spLocks noChangeAspect="1" noRot="1" noGrp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/>
        </p:spPr>
      </p:sp>
      <p:sp>
        <p:nvSpPr>
          <p:cNvPr id="104863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/>
        </p:spPr>
        <p:txBody>
          <a:bodyPr>
            <a:noAutofit/>
          </a:bodyPr>
          <a:p>
            <a:endParaRPr b="0" dirty="0" sz="2000" lang="uk-UA" spc="-1" strike="noStrike">
              <a:latin typeface="Arial"/>
            </a:endParaRPr>
          </a:p>
        </p:txBody>
      </p:sp>
      <p:sp>
        <p:nvSpPr>
          <p:cNvPr id="1048639" name="TextShape 3"/>
          <p:cNvSpPr txBox="1"/>
          <p:nvPr/>
        </p:nvSpPr>
        <p:spPr>
          <a:xfrm>
            <a:off x="3884760" y="8685360"/>
            <a:ext cx="2971440" cy="458280"/>
          </a:xfrm>
          <a:prstGeom prst="rect"/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444521BB-4042-417A-A456-5001D616988F}" type="slidenum">
              <a:rPr b="0" sz="1400" lang="uk-UA" spc="-1" strike="noStrike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b="0" dirty="0" sz="1400" lang="uk-UA" spc="-1" strike="noStrike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 Slide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OverTx">
  <p:cSld name="Title, Content over Content">
    <p:spTree>
      <p:nvGrpSpPr>
        <p:cNvPr id="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/>
        </p:spPr>
        <p:txBody>
          <a:bodyPr anchor="ctr" bIns="0" lIns="0" rIns="0" tIns="0">
            <a:noAutofit/>
          </a:bodyPr>
          <a:p>
            <a:endParaRPr b="0" sz="1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0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/>
        </p:spPr>
        <p:txBody>
          <a:bodyPr bIns="0" lIns="0" rIns="0" tIns="0">
            <a:normAutofit/>
          </a:bodyPr>
          <a:p>
            <a:endParaRPr b="0" sz="2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0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/>
        </p:spPr>
        <p:txBody>
          <a:bodyPr bIns="0" lIns="0" rIns="0" tIns="0">
            <a:normAutofit/>
          </a:bodyPr>
          <a:p>
            <a:endParaRPr b="0" sz="2800" lang="ru-RU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fourObj">
  <p:cSld name="Title, 4 Content">
    <p:spTree>
      <p:nvGrpSpPr>
        <p:cNvPr id="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/>
        </p:spPr>
        <p:txBody>
          <a:bodyPr anchor="ctr" bIns="0" lIns="0" rIns="0" tIns="0">
            <a:noAutofit/>
          </a:bodyPr>
          <a:p>
            <a:endParaRPr b="0" sz="1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6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/>
        </p:spPr>
        <p:txBody>
          <a:bodyPr bIns="0" lIns="0" rIns="0" tIns="0">
            <a:normAutofit/>
          </a:bodyPr>
          <a:p>
            <a:endParaRPr b="0" sz="2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69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/>
        </p:spPr>
        <p:txBody>
          <a:bodyPr bIns="0" lIns="0" rIns="0" tIns="0">
            <a:normAutofit/>
          </a:bodyPr>
          <a:p>
            <a:endParaRPr b="0" sz="2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69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/>
        </p:spPr>
        <p:txBody>
          <a:bodyPr bIns="0" lIns="0" rIns="0" tIns="0">
            <a:normAutofit/>
          </a:bodyPr>
          <a:p>
            <a:endParaRPr b="0" sz="2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69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/>
        </p:spPr>
        <p:txBody>
          <a:bodyPr bIns="0" lIns="0" rIns="0" tIns="0">
            <a:normAutofit/>
          </a:bodyPr>
          <a:p>
            <a:endParaRPr b="0" sz="2800" lang="ru-RU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Title, 6 Content">
    <p:spTree>
      <p:nvGrpSpPr>
        <p:cNvPr id="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/>
        </p:spPr>
        <p:txBody>
          <a:bodyPr anchor="ctr" bIns="0" lIns="0" rIns="0" tIns="0">
            <a:noAutofit/>
          </a:bodyPr>
          <a:p>
            <a:endParaRPr b="0" sz="1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6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/>
        </p:spPr>
        <p:txBody>
          <a:bodyPr bIns="0" lIns="0" rIns="0" tIns="0">
            <a:normAutofit/>
          </a:bodyPr>
          <a:p>
            <a:endParaRPr b="0" sz="2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68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/>
        </p:spPr>
        <p:txBody>
          <a:bodyPr bIns="0" lIns="0" rIns="0" tIns="0">
            <a:normAutofit/>
          </a:bodyPr>
          <a:p>
            <a:endParaRPr b="0" sz="2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68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/>
        </p:spPr>
        <p:txBody>
          <a:bodyPr bIns="0" lIns="0" rIns="0" tIns="0">
            <a:normAutofit/>
          </a:bodyPr>
          <a:p>
            <a:endParaRPr b="0" sz="2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68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/>
        </p:spPr>
        <p:txBody>
          <a:bodyPr bIns="0" lIns="0" rIns="0" tIns="0">
            <a:normAutofit/>
          </a:bodyPr>
          <a:p>
            <a:endParaRPr b="0" sz="2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68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/>
        </p:spPr>
        <p:txBody>
          <a:bodyPr bIns="0" lIns="0" rIns="0" tIns="0">
            <a:normAutofit/>
          </a:bodyPr>
          <a:p>
            <a:endParaRPr b="0" sz="2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68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/>
        </p:spPr>
        <p:txBody>
          <a:bodyPr bIns="0" lIns="0" rIns="0" tIns="0">
            <a:normAutofit/>
          </a:bodyPr>
          <a:p>
            <a:endParaRPr b="0" sz="2800" lang="ru-RU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x">
  <p:cSld name="Title Slide">
    <p:spTree>
      <p:nvGrpSpPr>
        <p:cNvPr id="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/>
        </p:spPr>
        <p:txBody>
          <a:bodyPr anchor="ctr" bIns="0" lIns="0" rIns="0" tIns="0">
            <a:noAutofit/>
          </a:bodyPr>
          <a:p>
            <a:endParaRPr b="0" sz="1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69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/>
        </p:spPr>
        <p:txBody>
          <a:bodyPr anchor="ctr" bIns="0" lIns="0" rIns="0" tIns="0">
            <a:noAutofit/>
          </a:bodyPr>
          <a:p>
            <a:pPr algn="ctr"/>
            <a:endParaRPr b="0" sz="3200" lang="uk-UA" spc="-1" strike="noStrike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, Content">
    <p:spTree>
      <p:nvGrpSpPr>
        <p:cNvPr id="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/>
        </p:spPr>
        <p:txBody>
          <a:bodyPr anchor="ctr" bIns="0" lIns="0" rIns="0" tIns="0">
            <a:noAutofit/>
          </a:bodyPr>
          <a:p>
            <a:endParaRPr b="0" sz="1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0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/>
        </p:spPr>
        <p:txBody>
          <a:bodyPr bIns="0" lIns="0" rIns="0" tIns="0">
            <a:normAutofit/>
          </a:bodyPr>
          <a:p>
            <a:endParaRPr b="0" sz="2800" lang="ru-RU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itle, 2 Content">
    <p:spTree>
      <p:nvGrpSpPr>
        <p:cNvPr id="8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/>
        </p:spPr>
        <p:txBody>
          <a:bodyPr anchor="ctr" bIns="0" lIns="0" rIns="0" tIns="0">
            <a:noAutofit/>
          </a:bodyPr>
          <a:p>
            <a:endParaRPr b="0" sz="1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0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/>
        </p:spPr>
        <p:txBody>
          <a:bodyPr bIns="0" lIns="0" rIns="0" tIns="0">
            <a:normAutofit/>
          </a:bodyPr>
          <a:p>
            <a:endParaRPr b="0" sz="2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0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/>
        </p:spPr>
        <p:txBody>
          <a:bodyPr bIns="0" lIns="0" rIns="0" tIns="0">
            <a:normAutofit/>
          </a:bodyPr>
          <a:p>
            <a:endParaRPr b="0" sz="2800" lang="ru-RU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8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/>
        </p:spPr>
        <p:txBody>
          <a:bodyPr anchor="ctr" bIns="0" lIns="0" rIns="0" tIns="0">
            <a:noAutofit/>
          </a:bodyPr>
          <a:p>
            <a:endParaRPr b="0" sz="1800" lang="ru-RU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Only">
  <p:cSld name="Centered Text">
    <p:spTree>
      <p:nvGrpSpPr>
        <p:cNvPr id="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/>
        </p:spPr>
        <p:txBody>
          <a:bodyPr anchor="ctr" bIns="0" lIns="0" rIns="0" tIns="0">
            <a:noAutofit/>
          </a:bodyPr>
          <a:p>
            <a:pPr algn="ctr"/>
            <a:endParaRPr b="0" sz="3200" lang="uk-UA" spc="-1" strike="noStrike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AndObj">
  <p:cSld name="Title, 2 Content and Content">
    <p:spTree>
      <p:nvGrpSpPr>
        <p:cNvPr id="8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/>
        </p:spPr>
        <p:txBody>
          <a:bodyPr anchor="ctr" bIns="0" lIns="0" rIns="0" tIns="0">
            <a:noAutofit/>
          </a:bodyPr>
          <a:p>
            <a:endParaRPr b="0" sz="1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/>
        </p:spPr>
        <p:txBody>
          <a:bodyPr bIns="0" lIns="0" rIns="0" tIns="0">
            <a:normAutofit/>
          </a:bodyPr>
          <a:p>
            <a:endParaRPr b="0" sz="2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/>
        </p:spPr>
        <p:txBody>
          <a:bodyPr bIns="0" lIns="0" rIns="0" tIns="0">
            <a:normAutofit/>
          </a:bodyPr>
          <a:p>
            <a:endParaRPr b="0" sz="2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1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/>
        </p:spPr>
        <p:txBody>
          <a:bodyPr bIns="0" lIns="0" rIns="0" tIns="0">
            <a:normAutofit/>
          </a:bodyPr>
          <a:p>
            <a:endParaRPr b="0" sz="2800" lang="ru-RU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AndTwoObj">
  <p:cSld name="Title Content and 2 Content">
    <p:spTree>
      <p:nvGrpSpPr>
        <p:cNvPr id="8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/>
        </p:spPr>
        <p:txBody>
          <a:bodyPr anchor="ctr" bIns="0" lIns="0" rIns="0" tIns="0">
            <a:noAutofit/>
          </a:bodyPr>
          <a:p>
            <a:endParaRPr b="0" sz="1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/>
        </p:spPr>
        <p:txBody>
          <a:bodyPr bIns="0" lIns="0" rIns="0" tIns="0">
            <a:normAutofit/>
          </a:bodyPr>
          <a:p>
            <a:endParaRPr b="0" sz="2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/>
        </p:spPr>
        <p:txBody>
          <a:bodyPr bIns="0" lIns="0" rIns="0" tIns="0">
            <a:normAutofit/>
          </a:bodyPr>
          <a:p>
            <a:endParaRPr b="0" sz="2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1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/>
        </p:spPr>
        <p:txBody>
          <a:bodyPr bIns="0" lIns="0" rIns="0" tIns="0">
            <a:normAutofit/>
          </a:bodyPr>
          <a:p>
            <a:endParaRPr b="0" sz="2800" lang="ru-RU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OverTx">
  <p:cSld name="Title, 2 Content over Content">
    <p:spTree>
      <p:nvGrpSpPr>
        <p:cNvPr id="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/>
        </p:spPr>
        <p:txBody>
          <a:bodyPr anchor="ctr" bIns="0" lIns="0" rIns="0" tIns="0">
            <a:noAutofit/>
          </a:bodyPr>
          <a:p>
            <a:endParaRPr b="0" sz="1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69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/>
        </p:spPr>
        <p:txBody>
          <a:bodyPr bIns="0" lIns="0" rIns="0" tIns="0">
            <a:normAutofit/>
          </a:bodyPr>
          <a:p>
            <a:endParaRPr b="0" sz="2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69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/>
        </p:spPr>
        <p:txBody>
          <a:bodyPr bIns="0" lIns="0" rIns="0" tIns="0">
            <a:normAutofit/>
          </a:bodyPr>
          <a:p>
            <a:endParaRPr b="0" sz="2800" lang="ru-RU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0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/>
        </p:spPr>
        <p:txBody>
          <a:bodyPr bIns="0" lIns="0" rIns="0" tIns="0">
            <a:normAutofit/>
          </a:bodyPr>
          <a:p>
            <a:endParaRPr b="0" sz="2800" lang="ru-RU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/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18EC7AF4-635C-4FAD-80F9-D5139A756602}" type="datetime">
              <a:rPr b="0" sz="1200" lang="uk-UA" spc="-1" strike="noStrike">
                <a:solidFill>
                  <a:srgbClr val="8B8B8B"/>
                </a:solidFill>
                <a:latin typeface="Calibri"/>
              </a:rPr>
              <a:t>13.02.2025</a:t>
            </a:fld>
            <a:endParaRPr b="0" dirty="0" sz="1200" lang="uk-UA" spc="-1" strike="noStrike">
              <a:latin typeface="Times New Roman"/>
            </a:endParaRPr>
          </a:p>
        </p:txBody>
      </p:sp>
      <p:sp>
        <p:nvSpPr>
          <p:cNvPr id="1048577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/>
        </p:spPr>
        <p:txBody>
          <a:bodyPr anchor="ctr">
            <a:noAutofit/>
          </a:bodyPr>
          <a:p>
            <a:endParaRPr b="0" dirty="0" sz="2400" lang="uk-UA" spc="-1" strike="noStrike">
              <a:latin typeface="Times New Roman"/>
            </a:endParaRPr>
          </a:p>
        </p:txBody>
      </p:sp>
      <p:sp>
        <p:nvSpPr>
          <p:cNvPr id="1048578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/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837F58C0-2FDF-4BD3-948D-2FAC849B745F}" type="slidenum">
              <a:rPr b="0" sz="1200" lang="uk-UA" spc="-1" strike="noStrike">
                <a:solidFill>
                  <a:srgbClr val="8B8B8B"/>
                </a:solidFill>
                <a:latin typeface="Calibri"/>
              </a:rPr>
              <a:t>‹№›</a:t>
            </a:fld>
            <a:endParaRPr b="0" dirty="0" sz="1200" lang="uk-UA" spc="-1" strike="noStrike">
              <a:latin typeface="Times New Roman"/>
            </a:endParaRPr>
          </a:p>
        </p:txBody>
      </p:sp>
      <p:sp>
        <p:nvSpPr>
          <p:cNvPr id="1048579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/>
        </p:spPr>
        <p:txBody>
          <a:bodyPr anchor="ctr" bIns="0" lIns="0" rIns="0" tIns="0">
            <a:noAutofit/>
          </a:bodyPr>
          <a:p>
            <a:r>
              <a:rPr b="0" sz="1800" lang="ru-RU" spc="-1" strike="noStrike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1048580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/>
        </p:spPr>
        <p:txBody>
          <a:bodyPr bIns="0" lIns="0" rIns="0" tIns="0">
            <a:normAutofit/>
          </a:bodyPr>
          <a:p>
            <a:pPr indent="-324000" marL="432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sz="2800" lang="ru-RU" spc="-1" strike="noStrike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indent="-324000" lvl="1" marL="86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sz="2000" lang="ru-RU" spc="-1" strike="noStrike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indent="-288000" lvl="2" marL="129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sz="1800" lang="ru-RU" spc="-1" strike="noStrike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indent="-216000" lvl="3" marL="1728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sz="1800" lang="ru-RU" spc="-1" strike="noStrike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indent="-216000" lvl="4" marL="2160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sz="2000" lang="ru-RU" spc="-1" strike="noStrike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indent="-216000" lvl="5" marL="2592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sz="2000" lang="ru-RU" spc="-1" strike="noStrike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indent="-216000" lvl="6" marL="3024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sz="2000" lang="ru-RU" spc="-1" strike="noStrike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3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4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5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Рисунок 1" descr="27.jpg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34381" y="19496"/>
            <a:ext cx="12260761" cy="6857640"/>
          </a:xfrm>
          <a:prstGeom prst="rect"/>
          <a:ln>
            <a:noFill/>
          </a:ln>
        </p:spPr>
      </p:pic>
      <p:sp>
        <p:nvSpPr>
          <p:cNvPr id="1048581" name="CustomShape 2"/>
          <p:cNvSpPr/>
          <p:nvPr/>
        </p:nvSpPr>
        <p:spPr>
          <a:xfrm>
            <a:off x="346320" y="4175640"/>
            <a:ext cx="11540520" cy="1804501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>
            <a:spAutoFit/>
          </a:bodyPr>
          <a:p>
            <a:pPr>
              <a:lnSpc>
                <a:spcPct val="100000"/>
              </a:lnSpc>
            </a:pPr>
            <a:r>
              <a:rPr b="1" dirty="0" sz="11500" lang="uk-UA" spc="-1" strike="noStrike">
                <a:solidFill>
                  <a:srgbClr val="C00000"/>
                </a:solidFill>
                <a:latin typeface="Book Antiqua"/>
              </a:rPr>
              <a:t>Суботня школа</a:t>
            </a:r>
            <a:endParaRPr b="0" dirty="0" sz="11500" lang="uk-UA" spc="-1" strike="noStrike">
              <a:latin typeface="Arial"/>
            </a:endParaRPr>
          </a:p>
        </p:txBody>
      </p:sp>
      <p:sp>
        <p:nvSpPr>
          <p:cNvPr id="1048582" name="CustomShape 3"/>
          <p:cNvSpPr/>
          <p:nvPr/>
        </p:nvSpPr>
        <p:spPr>
          <a:xfrm>
            <a:off x="5950257" y="1211040"/>
            <a:ext cx="4847274" cy="712300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none">
            <a:spAutoFit/>
          </a:bodyPr>
          <a:p>
            <a:pPr algn="ctr">
              <a:lnSpc>
                <a:spcPct val="100000"/>
              </a:lnSpc>
            </a:pPr>
            <a:r>
              <a:rPr b="1" dirty="0" sz="4270" lang="uk-UA" spc="-1">
                <a:solidFill>
                  <a:srgbClr val="0070C0"/>
                </a:solidFill>
                <a:latin typeface="Bookman Old Style"/>
              </a:rPr>
              <a:t>Щиро </a:t>
            </a:r>
            <a:r>
              <a:rPr b="1" dirty="0" sz="4270" lang="uk-UA" spc="-1" strike="noStrike">
                <a:solidFill>
                  <a:srgbClr val="0070C0"/>
                </a:solidFill>
                <a:latin typeface="Bookman Old Style"/>
              </a:rPr>
              <a:t>вітаємо вас!</a:t>
            </a:r>
            <a:endParaRPr b="0" dirty="0" sz="4270" lang="uk-UA" spc="-1" strike="noStrike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1" name="Рисунок 1" descr="27.jpg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17280" y="23361"/>
            <a:ext cx="12208320" cy="6857640"/>
          </a:xfrm>
          <a:prstGeom prst="rect"/>
          <a:ln>
            <a:noFill/>
          </a:ln>
        </p:spPr>
      </p:pic>
      <p:sp>
        <p:nvSpPr>
          <p:cNvPr id="1048640" name="CustomShape 1"/>
          <p:cNvSpPr/>
          <p:nvPr/>
        </p:nvSpPr>
        <p:spPr>
          <a:xfrm>
            <a:off x="263352" y="2456234"/>
            <a:ext cx="11845316" cy="2922423"/>
          </a:xfrm>
          <a:prstGeom prst="rect"/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  <p:txBody>
          <a:bodyPr/>
          <a:p>
            <a:r>
              <a:rPr dirty="0" lang="uk-UA"/>
              <a:t> </a:t>
            </a:r>
          </a:p>
        </p:txBody>
      </p:sp>
      <p:sp>
        <p:nvSpPr>
          <p:cNvPr id="1048641" name="CustomShape 2"/>
          <p:cNvSpPr/>
          <p:nvPr/>
        </p:nvSpPr>
        <p:spPr>
          <a:xfrm>
            <a:off x="-17280" y="785160"/>
            <a:ext cx="12208320" cy="1279080"/>
          </a:xfrm>
          <a:prstGeom prst="rect"/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</p:sp>
      <p:sp>
        <p:nvSpPr>
          <p:cNvPr id="1048642" name="CustomShape 3"/>
          <p:cNvSpPr/>
          <p:nvPr/>
        </p:nvSpPr>
        <p:spPr>
          <a:xfrm>
            <a:off x="479376" y="2264041"/>
            <a:ext cx="11593288" cy="2845900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0" dirty="0" sz="4800" lang="uk-UA" spc="-1" strike="noStrike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dirty="0" sz="6000" lang="uk-UA" spc="-1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dirty="0" sz="6000" lang="uk-UA" spc="-1"/>
          </a:p>
          <a:p>
            <a:pPr>
              <a:lnSpc>
                <a:spcPct val="100000"/>
              </a:lnSpc>
            </a:pPr>
            <a:r>
              <a:rPr dirty="0" sz="3600" lang="uk-UA" spc="-1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dirty="0" sz="4000" lang="uk-UA" spc="-1">
                <a:solidFill>
                  <a:srgbClr val="002060"/>
                </a:solidFill>
                <a:latin typeface="Times New Roman"/>
                <a:ea typeface="바탕"/>
              </a:rPr>
              <a:t>4. Яке призначення Божого провидіння? </a:t>
            </a:r>
          </a:p>
          <a:p>
            <a:pPr>
              <a:lnSpc>
                <a:spcPct val="100000"/>
              </a:lnSpc>
            </a:pPr>
            <a:r>
              <a:rPr dirty="0" sz="4000" lang="uk-UA" spc="-1">
                <a:solidFill>
                  <a:srgbClr val="002060"/>
                </a:solidFill>
                <a:latin typeface="Times New Roman"/>
                <a:ea typeface="바탕"/>
              </a:rPr>
              <a:t>Чи є воно гарантією спасіння всіх</a:t>
            </a:r>
          </a:p>
          <a:p>
            <a:pPr>
              <a:lnSpc>
                <a:spcPct val="100000"/>
              </a:lnSpc>
            </a:pPr>
            <a:r>
              <a:rPr dirty="0" sz="4400" lang="ru-RU" spc="-1">
                <a:solidFill>
                  <a:srgbClr val="C00000"/>
                </a:solidFill>
                <a:latin typeface="Times New Roman"/>
                <a:ea typeface="바탕"/>
              </a:rPr>
              <a:t>                Ефес.1:9-11; Луки 7:30, 13:34</a:t>
            </a:r>
            <a:endParaRPr dirty="0" sz="4800" lang="uk-UA" spc="-1"/>
          </a:p>
        </p:txBody>
      </p:sp>
      <p:sp>
        <p:nvSpPr>
          <p:cNvPr id="1048643" name="CustomShape 4"/>
          <p:cNvSpPr/>
          <p:nvPr/>
        </p:nvSpPr>
        <p:spPr>
          <a:xfrm>
            <a:off x="695400" y="984960"/>
            <a:ext cx="11495640" cy="952653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1" cap="all" dirty="0" sz="2800" lang="ru-RU" spc="-1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№8</a:t>
            </a:r>
          </a:p>
          <a:p>
            <a:pPr>
              <a:lnSpc>
                <a:spcPct val="100000"/>
              </a:lnSpc>
            </a:pPr>
            <a:r>
              <a:rPr b="1" cap="all" dirty="0" sz="2800" lang="uk-UA" noProof="0" spc="-1">
                <a:solidFill>
                  <a:srgbClr val="984807"/>
                </a:solidFill>
                <a:latin typeface="Book Antiqua"/>
              </a:rPr>
              <a:t>Свобода вибору, любов і  Божественне провидіння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2" name="Рисунок 1" descr="27.jpg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17280" y="0"/>
            <a:ext cx="12208320" cy="6857640"/>
          </a:xfrm>
          <a:prstGeom prst="rect"/>
          <a:ln>
            <a:noFill/>
          </a:ln>
        </p:spPr>
      </p:pic>
      <p:sp>
        <p:nvSpPr>
          <p:cNvPr id="1048647" name="CustomShape 1"/>
          <p:cNvSpPr/>
          <p:nvPr/>
        </p:nvSpPr>
        <p:spPr>
          <a:xfrm>
            <a:off x="-17280" y="2348879"/>
            <a:ext cx="12089944" cy="3240362"/>
          </a:xfrm>
          <a:prstGeom prst="rect"/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  <p:txBody>
          <a:bodyPr/>
          <a:p>
            <a:r>
              <a:rPr dirty="0" lang="uk-UA"/>
              <a:t>  </a:t>
            </a:r>
          </a:p>
        </p:txBody>
      </p:sp>
      <p:sp>
        <p:nvSpPr>
          <p:cNvPr id="1048648" name="CustomShape 2"/>
          <p:cNvSpPr/>
          <p:nvPr/>
        </p:nvSpPr>
        <p:spPr>
          <a:xfrm>
            <a:off x="-17280" y="785160"/>
            <a:ext cx="12208320" cy="1279080"/>
          </a:xfrm>
          <a:prstGeom prst="rect"/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</p:sp>
      <p:sp>
        <p:nvSpPr>
          <p:cNvPr id="1048649" name="CustomShape 3"/>
          <p:cNvSpPr/>
          <p:nvPr/>
        </p:nvSpPr>
        <p:spPr>
          <a:xfrm>
            <a:off x="335360" y="2264041"/>
            <a:ext cx="11737304" cy="3442800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0" dirty="0" sz="4800" lang="uk-UA" spc="-1" strike="noStrike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dirty="0" sz="6000" lang="uk-UA" spc="-1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dirty="0" sz="6000" lang="uk-UA" spc="-1"/>
          </a:p>
          <a:p>
            <a:pPr>
              <a:lnSpc>
                <a:spcPct val="100000"/>
              </a:lnSpc>
            </a:pPr>
            <a:r>
              <a:rPr dirty="0" sz="3600" lang="uk-UA" spc="-1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dirty="0" sz="4000" lang="uk-UA" spc="-1">
                <a:solidFill>
                  <a:srgbClr val="002060"/>
                </a:solidFill>
                <a:latin typeface="Times New Roman"/>
                <a:ea typeface="바탕"/>
              </a:rPr>
              <a:t>5. Як віруюча людина ставиться до страждань, які приходять в її життя? Який приклад життя Йосипа? </a:t>
            </a:r>
          </a:p>
          <a:p>
            <a:pPr>
              <a:lnSpc>
                <a:spcPct val="100000"/>
              </a:lnSpc>
            </a:pPr>
            <a:r>
              <a:rPr dirty="0" sz="4000" lang="uk-UA" spc="-1">
                <a:solidFill>
                  <a:srgbClr val="002060"/>
                </a:solidFill>
                <a:latin typeface="Times New Roman"/>
                <a:ea typeface="바탕"/>
              </a:rPr>
              <a:t>                   </a:t>
            </a:r>
            <a:r>
              <a:rPr dirty="0" sz="4400" lang="ru-RU" spc="-1">
                <a:solidFill>
                  <a:srgbClr val="C00000"/>
                </a:solidFill>
                <a:latin typeface="Times New Roman"/>
                <a:ea typeface="바탕"/>
              </a:rPr>
              <a:t>Івана 16:33; </a:t>
            </a:r>
            <a:r>
              <a:rPr dirty="0" sz="4400" lang="ru-RU" spc="-1" err="1">
                <a:solidFill>
                  <a:srgbClr val="C00000"/>
                </a:solidFill>
                <a:latin typeface="Times New Roman"/>
                <a:ea typeface="바탕"/>
              </a:rPr>
              <a:t>Буття</a:t>
            </a:r>
            <a:r>
              <a:rPr dirty="0" sz="4400" lang="ru-RU" spc="-1">
                <a:solidFill>
                  <a:srgbClr val="C00000"/>
                </a:solidFill>
                <a:latin typeface="Times New Roman"/>
                <a:ea typeface="바탕"/>
              </a:rPr>
              <a:t> 50:20</a:t>
            </a:r>
            <a:endParaRPr dirty="0" sz="4800" lang="uk-UA" spc="-1"/>
          </a:p>
        </p:txBody>
      </p:sp>
      <p:sp>
        <p:nvSpPr>
          <p:cNvPr id="1048650" name="CustomShape 4"/>
          <p:cNvSpPr/>
          <p:nvPr/>
        </p:nvSpPr>
        <p:spPr>
          <a:xfrm>
            <a:off x="767408" y="984960"/>
            <a:ext cx="11423632" cy="952653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1" cap="all" dirty="0" sz="2800" lang="ru-RU" spc="-1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№8</a:t>
            </a:r>
          </a:p>
          <a:p>
            <a:pPr>
              <a:lnSpc>
                <a:spcPct val="100000"/>
              </a:lnSpc>
            </a:pPr>
            <a:r>
              <a:rPr b="1" cap="all" dirty="0" sz="2800" lang="uk-UA" noProof="0" spc="-1">
                <a:solidFill>
                  <a:srgbClr val="984807"/>
                </a:solidFill>
                <a:latin typeface="Book Antiqua"/>
              </a:rPr>
              <a:t>Свобода вибору, любов і  Божественне провидіння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3" name="Рисунок 1" descr="27.jpg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17280" y="360"/>
            <a:ext cx="12208320" cy="6857640"/>
          </a:xfrm>
          <a:prstGeom prst="rect"/>
          <a:ln>
            <a:noFill/>
          </a:ln>
        </p:spPr>
      </p:pic>
      <p:sp>
        <p:nvSpPr>
          <p:cNvPr id="1048654" name="CustomShape 1"/>
          <p:cNvSpPr/>
          <p:nvPr/>
        </p:nvSpPr>
        <p:spPr>
          <a:xfrm>
            <a:off x="191344" y="2762492"/>
            <a:ext cx="11593289" cy="2754740"/>
          </a:xfrm>
          <a:prstGeom prst="rect"/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</p:sp>
      <p:sp>
        <p:nvSpPr>
          <p:cNvPr id="1048655" name="CustomShape 2"/>
          <p:cNvSpPr/>
          <p:nvPr/>
        </p:nvSpPr>
        <p:spPr>
          <a:xfrm>
            <a:off x="-17280" y="785160"/>
            <a:ext cx="12208320" cy="1279080"/>
          </a:xfrm>
          <a:prstGeom prst="rect"/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</p:sp>
      <p:sp>
        <p:nvSpPr>
          <p:cNvPr id="1048656" name="CustomShape 3"/>
          <p:cNvSpPr/>
          <p:nvPr/>
        </p:nvSpPr>
        <p:spPr>
          <a:xfrm>
            <a:off x="263353" y="2780928"/>
            <a:ext cx="11593288" cy="2858600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0" dirty="0" sz="5400" lang="uk-UA" spc="-1" strike="noStrike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dirty="0" sz="6600" lang="uk-UA" spc="-1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dirty="0" sz="6000" lang="uk-UA" spc="-1">
                <a:solidFill>
                  <a:srgbClr val="C00000"/>
                </a:solidFill>
                <a:latin typeface="Times New Roman"/>
              </a:rPr>
              <a:t> </a:t>
            </a:r>
            <a:endParaRPr dirty="0" sz="6000" lang="uk-UA" spc="-1"/>
          </a:p>
          <a:p>
            <a:pPr>
              <a:lnSpc>
                <a:spcPct val="100000"/>
              </a:lnSpc>
            </a:pPr>
            <a:r>
              <a:rPr dirty="0" sz="4000" lang="ru-RU" spc="-1">
                <a:solidFill>
                  <a:srgbClr val="002060"/>
                </a:solidFill>
                <a:latin typeface="Times New Roman"/>
              </a:rPr>
              <a:t> </a:t>
            </a:r>
            <a:r>
              <a:rPr dirty="0" sz="4000" lang="uk-UA" noProof="0" spc="-1">
                <a:solidFill>
                  <a:srgbClr val="002060"/>
                </a:solidFill>
                <a:latin typeface="Times New Roman"/>
              </a:rPr>
              <a:t>Чи все в нашому житті відбувається з Божої волі</a:t>
            </a:r>
            <a:r>
              <a:rPr dirty="0" sz="4000" lang="ru-RU" spc="-1">
                <a:solidFill>
                  <a:srgbClr val="002060"/>
                </a:solidFill>
                <a:latin typeface="Times New Roman"/>
              </a:rPr>
              <a:t>?</a:t>
            </a:r>
          </a:p>
          <a:p>
            <a:pPr>
              <a:lnSpc>
                <a:spcPct val="100000"/>
              </a:lnSpc>
            </a:pPr>
            <a:r>
              <a:rPr dirty="0" sz="4000" lang="uk-UA" noProof="0" spc="-1">
                <a:solidFill>
                  <a:srgbClr val="002060"/>
                </a:solidFill>
                <a:latin typeface="Times New Roman"/>
              </a:rPr>
              <a:t>Чому так або чому ні</a:t>
            </a:r>
            <a:r>
              <a:rPr dirty="0" sz="4000" lang="ru-RU" spc="-1">
                <a:solidFill>
                  <a:srgbClr val="002060"/>
                </a:solidFill>
                <a:latin typeface="Times New Roman"/>
              </a:rPr>
              <a:t>?</a:t>
            </a:r>
            <a:endParaRPr dirty="0" sz="4000" lang="uk-UA" spc="-1">
              <a:solidFill>
                <a:srgbClr val="002060"/>
              </a:solidFill>
              <a:latin typeface="Times New Roman"/>
            </a:endParaRPr>
          </a:p>
        </p:txBody>
      </p:sp>
      <p:sp>
        <p:nvSpPr>
          <p:cNvPr id="1048657" name="CustomShape 4"/>
          <p:cNvSpPr/>
          <p:nvPr/>
        </p:nvSpPr>
        <p:spPr>
          <a:xfrm>
            <a:off x="767408" y="984960"/>
            <a:ext cx="11423632" cy="952653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1" cap="all" dirty="0" sz="2800" lang="ru-RU" spc="-1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№8</a:t>
            </a:r>
          </a:p>
          <a:p>
            <a:pPr>
              <a:lnSpc>
                <a:spcPct val="100000"/>
              </a:lnSpc>
            </a:pPr>
            <a:r>
              <a:rPr b="1" cap="all" dirty="0" sz="2800" lang="uk-UA" noProof="0" spc="-1">
                <a:solidFill>
                  <a:srgbClr val="984807"/>
                </a:solidFill>
                <a:latin typeface="Book Antiqua"/>
              </a:rPr>
              <a:t>Свобода вибору, любов і  Божественне провидіння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4" name="Рисунок 1" descr="27.jpg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17280" y="0"/>
            <a:ext cx="12208320" cy="6857640"/>
          </a:xfrm>
          <a:prstGeom prst="rect"/>
          <a:ln>
            <a:noFill/>
          </a:ln>
        </p:spPr>
      </p:pic>
      <p:sp>
        <p:nvSpPr>
          <p:cNvPr id="1048661" name="CustomShape 1"/>
          <p:cNvSpPr/>
          <p:nvPr/>
        </p:nvSpPr>
        <p:spPr>
          <a:xfrm>
            <a:off x="263352" y="2492896"/>
            <a:ext cx="11737304" cy="3024336"/>
          </a:xfrm>
          <a:prstGeom prst="rect"/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</p:sp>
      <p:sp>
        <p:nvSpPr>
          <p:cNvPr id="1048662" name="CustomShape 2"/>
          <p:cNvSpPr/>
          <p:nvPr/>
        </p:nvSpPr>
        <p:spPr>
          <a:xfrm>
            <a:off x="-17280" y="785160"/>
            <a:ext cx="12208320" cy="1279080"/>
          </a:xfrm>
          <a:prstGeom prst="rect"/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</p:sp>
      <p:sp>
        <p:nvSpPr>
          <p:cNvPr id="1048663" name="CustomShape 3"/>
          <p:cNvSpPr/>
          <p:nvPr/>
        </p:nvSpPr>
        <p:spPr>
          <a:xfrm>
            <a:off x="466556" y="2718209"/>
            <a:ext cx="11318076" cy="2007701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0" dirty="0" sz="3600" lang="uk-UA" spc="-1" strike="noStrike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dirty="0" sz="4800" lang="uk-UA" spc="-1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dirty="0" sz="4800" lang="uk-UA" spc="-1"/>
          </a:p>
          <a:p>
            <a:pPr>
              <a:lnSpc>
                <a:spcPct val="100000"/>
              </a:lnSpc>
            </a:pPr>
            <a:r>
              <a:rPr dirty="0" sz="4000" lang="ru-RU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dirty="0" sz="4000" lang="uk-UA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 Бог всесильний, як ми можемо цим скористатися?</a:t>
            </a:r>
          </a:p>
        </p:txBody>
      </p:sp>
      <p:sp>
        <p:nvSpPr>
          <p:cNvPr id="1048664" name="CustomShape 4"/>
          <p:cNvSpPr/>
          <p:nvPr/>
        </p:nvSpPr>
        <p:spPr>
          <a:xfrm>
            <a:off x="695400" y="984960"/>
            <a:ext cx="11495640" cy="952653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1" cap="all" dirty="0" sz="2800" lang="ru-RU" spc="-1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 Урок №8</a:t>
            </a:r>
          </a:p>
          <a:p>
            <a:pPr>
              <a:lnSpc>
                <a:spcPct val="100000"/>
              </a:lnSpc>
            </a:pPr>
            <a:r>
              <a:rPr b="1" cap="all" dirty="0" sz="2800" lang="uk-UA" noProof="0" spc="-1">
                <a:solidFill>
                  <a:srgbClr val="984807"/>
                </a:solidFill>
                <a:latin typeface="Book Antiqua"/>
              </a:rPr>
              <a:t>Свобода вибору, любов і  Божественне провидіння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5" name="Рисунок 1" descr="27.jpg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16320" y="0"/>
            <a:ext cx="12208320" cy="6857640"/>
          </a:xfrm>
          <a:prstGeom prst="rect"/>
          <a:ln>
            <a:noFill/>
          </a:ln>
        </p:spPr>
      </p:pic>
      <p:sp>
        <p:nvSpPr>
          <p:cNvPr id="1048668" name="CustomShape 1"/>
          <p:cNvSpPr/>
          <p:nvPr/>
        </p:nvSpPr>
        <p:spPr>
          <a:xfrm>
            <a:off x="191344" y="2348879"/>
            <a:ext cx="11953328" cy="3439299"/>
          </a:xfrm>
          <a:prstGeom prst="rect"/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</p:sp>
      <p:sp>
        <p:nvSpPr>
          <p:cNvPr id="1048669" name="CustomShape 2"/>
          <p:cNvSpPr/>
          <p:nvPr/>
        </p:nvSpPr>
        <p:spPr>
          <a:xfrm>
            <a:off x="-17280" y="790827"/>
            <a:ext cx="12208320" cy="1279080"/>
          </a:xfrm>
          <a:prstGeom prst="rect"/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</p:sp>
      <p:sp>
        <p:nvSpPr>
          <p:cNvPr id="1048670" name="CustomShape 3"/>
          <p:cNvSpPr/>
          <p:nvPr/>
        </p:nvSpPr>
        <p:spPr>
          <a:xfrm>
            <a:off x="407368" y="2188647"/>
            <a:ext cx="11665296" cy="2947500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0" dirty="0" sz="3600" lang="uk-UA" spc="-1" strike="noStrike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dirty="0" sz="4800" lang="uk-UA" spc="-1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dirty="0" sz="3600" lang="uk-UA">
                <a:solidFill>
                  <a:srgbClr val="002060"/>
                </a:solidFill>
                <a:latin typeface="Book Antiqua" panose="02040602050305030304" pitchFamily="18" charset="0"/>
              </a:rPr>
              <a:t>   </a:t>
            </a:r>
            <a:r>
              <a:rPr dirty="0" sz="3600" lang="uk-UA" noProof="0">
                <a:solidFill>
                  <a:srgbClr val="002060"/>
                </a:solidFill>
                <a:latin typeface="Book Antiqua" panose="02040602050305030304" pitchFamily="18" charset="0"/>
              </a:rPr>
              <a:t>Наша духовна невдача не впливає на Божу любов до нас. Ця чудова істина спонукає нас продовжувати молитися Отцеві, досліджувати Слово і проповідувати Євангеліє</a:t>
            </a:r>
            <a:r>
              <a:rPr dirty="0" sz="3600" lang="ru-RU">
                <a:solidFill>
                  <a:srgbClr val="002060"/>
                </a:solidFill>
                <a:latin typeface="Book Antiqua" panose="02040602050305030304" pitchFamily="18" charset="0"/>
              </a:rPr>
              <a:t>? </a:t>
            </a:r>
            <a:endParaRPr dirty="0" sz="3600" lang="uk-UA" noProof="0" spc="-1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048671" name="CustomShape 4"/>
          <p:cNvSpPr/>
          <p:nvPr/>
        </p:nvSpPr>
        <p:spPr>
          <a:xfrm>
            <a:off x="525744" y="984960"/>
            <a:ext cx="11665296" cy="952653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1" cap="all" dirty="0" sz="2800" lang="ru-RU" spc="-1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 Урок №8</a:t>
            </a:r>
          </a:p>
          <a:p>
            <a:pPr>
              <a:lnSpc>
                <a:spcPct val="100000"/>
              </a:lnSpc>
            </a:pPr>
            <a:r>
              <a:rPr b="1" cap="all" dirty="0" sz="2800" lang="uk-UA" noProof="0" spc="-1">
                <a:solidFill>
                  <a:srgbClr val="984807"/>
                </a:solidFill>
                <a:latin typeface="Book Antiqua"/>
              </a:rPr>
              <a:t>Свобода вибору, любов і  Божественне провидіння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6" name="Рисунок 1" descr="27.jpg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12208320" cy="6857640"/>
          </a:xfrm>
          <a:prstGeom prst="rect"/>
          <a:ln>
            <a:noFill/>
          </a:ln>
        </p:spPr>
      </p:pic>
      <p:sp>
        <p:nvSpPr>
          <p:cNvPr id="1048675" name="CustomShape 1"/>
          <p:cNvSpPr/>
          <p:nvPr/>
        </p:nvSpPr>
        <p:spPr>
          <a:xfrm>
            <a:off x="119336" y="2696744"/>
            <a:ext cx="11809312" cy="2892496"/>
          </a:xfrm>
          <a:prstGeom prst="rect"/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</p:sp>
      <p:sp>
        <p:nvSpPr>
          <p:cNvPr id="1048676" name="CustomShape 2"/>
          <p:cNvSpPr/>
          <p:nvPr/>
        </p:nvSpPr>
        <p:spPr>
          <a:xfrm>
            <a:off x="-17280" y="785160"/>
            <a:ext cx="12208320" cy="1279080"/>
          </a:xfrm>
          <a:prstGeom prst="rect"/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</p:sp>
      <p:sp>
        <p:nvSpPr>
          <p:cNvPr id="1048677" name="CustomShape 3"/>
          <p:cNvSpPr/>
          <p:nvPr/>
        </p:nvSpPr>
        <p:spPr>
          <a:xfrm>
            <a:off x="407368" y="2796480"/>
            <a:ext cx="11377264" cy="2541100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dirty="0" sz="4400" lang="uk-UA" spc="-1">
                <a:solidFill>
                  <a:srgbClr val="C00000"/>
                </a:solidFill>
                <a:latin typeface="Times New Roman"/>
              </a:rPr>
              <a:t>Домашнє завдання: </a:t>
            </a:r>
            <a:endParaRPr dirty="0" sz="4400" lang="uk-UA" spc="-1"/>
          </a:p>
          <a:p>
            <a:r>
              <a:rPr dirty="0" sz="4000" lang="uk-UA" spc="-1">
                <a:solidFill>
                  <a:srgbClr val="002060"/>
                </a:solidFill>
                <a:latin typeface="Times New Roman"/>
              </a:rPr>
              <a:t> Розповісти тим, хто буде поруч із вами наступного тижня, про наслідки свободи вибору. Як зробити правильний вибір.</a:t>
            </a:r>
          </a:p>
        </p:txBody>
      </p:sp>
      <p:sp>
        <p:nvSpPr>
          <p:cNvPr id="1048678" name="CustomShape 4"/>
          <p:cNvSpPr/>
          <p:nvPr/>
        </p:nvSpPr>
        <p:spPr>
          <a:xfrm>
            <a:off x="695400" y="984960"/>
            <a:ext cx="11495640" cy="952653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1" cap="all" dirty="0" sz="2800" lang="ru-RU" spc="-1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 Урок №8</a:t>
            </a:r>
          </a:p>
          <a:p>
            <a:pPr>
              <a:lnSpc>
                <a:spcPct val="100000"/>
              </a:lnSpc>
            </a:pPr>
            <a:r>
              <a:rPr b="1" cap="all" dirty="0" sz="2800" lang="uk-UA" noProof="0" spc="-1">
                <a:solidFill>
                  <a:srgbClr val="984807"/>
                </a:solidFill>
                <a:latin typeface="Book Antiqua"/>
              </a:rPr>
              <a:t>Свобода вибору, любов і  Божественне провидіння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Рисунок 1" descr="27.jpg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52508" y="0"/>
            <a:ext cx="12231000" cy="7023960"/>
          </a:xfrm>
          <a:prstGeom prst="rect"/>
          <a:ln>
            <a:noFill/>
          </a:ln>
        </p:spPr>
      </p:pic>
      <p:sp>
        <p:nvSpPr>
          <p:cNvPr id="1048586" name="CustomShape 1"/>
          <p:cNvSpPr/>
          <p:nvPr/>
        </p:nvSpPr>
        <p:spPr>
          <a:xfrm>
            <a:off x="-24680" y="476672"/>
            <a:ext cx="12333557" cy="1584720"/>
          </a:xfrm>
          <a:prstGeom prst="rect"/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</p:sp>
      <p:sp>
        <p:nvSpPr>
          <p:cNvPr id="1048587" name="CustomShape 2"/>
          <p:cNvSpPr/>
          <p:nvPr/>
        </p:nvSpPr>
        <p:spPr>
          <a:xfrm>
            <a:off x="210844" y="2142746"/>
            <a:ext cx="11809311" cy="2922100"/>
          </a:xfrm>
          <a:prstGeom prst="rect"/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0" dirty="0" sz="6600" lang="uk-UA" spc="-1" strike="noStrike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b="0" dirty="0" sz="6600" lang="uk-UA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dirty="0" sz="4400" i="1" lang="ru-RU" spc="-1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dirty="0" sz="4000" i="1" lang="ru-RU" spc="-1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dirty="0" sz="3600" i="1" lang="uk-UA" spc="-1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ви відчували Божу присутність минулого тижня? </a:t>
            </a:r>
          </a:p>
          <a:p>
            <a:r>
              <a:rPr dirty="0" sz="4400" i="1" lang="uk-UA" spc="-1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dirty="0" sz="4000" i="1" lang="uk-UA" spc="-1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dirty="0" sz="3600" i="1" lang="uk-UA" spc="-1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ви розповідали своєму оточенню </a:t>
            </a:r>
            <a:r>
              <a:rPr dirty="0" sz="3600" i="1" lang="ru-RU" spc="-1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про те, </a:t>
            </a:r>
            <a:r>
              <a:rPr dirty="0" sz="3600" i="1" lang="uk-UA" noProof="0" spc="-1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Бог вирішує проблему зла</a:t>
            </a:r>
            <a:r>
              <a:rPr dirty="0" sz="3600" i="1" lang="ru-RU" spc="-1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? </a:t>
            </a:r>
            <a:endParaRPr dirty="0" sz="3600" i="1" lang="uk-UA" spc="-1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1048588" name="CustomShape 3"/>
          <p:cNvSpPr/>
          <p:nvPr/>
        </p:nvSpPr>
        <p:spPr>
          <a:xfrm>
            <a:off x="6168008" y="1124744"/>
            <a:ext cx="6023992" cy="521766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r>
              <a:rPr b="1" cap="all" dirty="0" sz="2800" lang="uk-UA" spc="-1">
                <a:solidFill>
                  <a:srgbClr val="984807"/>
                </a:solidFill>
                <a:latin typeface="Book Antiqua"/>
              </a:rPr>
              <a:t> Проблема існування зла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Рисунок 1" descr="27.jpg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12208320" cy="6857640"/>
          </a:xfrm>
          <a:prstGeom prst="rect"/>
          <a:ln>
            <a:noFill/>
          </a:ln>
        </p:spPr>
      </p:pic>
      <p:sp>
        <p:nvSpPr>
          <p:cNvPr id="1048592" name="CustomShape 1"/>
          <p:cNvSpPr/>
          <p:nvPr/>
        </p:nvSpPr>
        <p:spPr>
          <a:xfrm>
            <a:off x="0" y="868680"/>
            <a:ext cx="12208320" cy="1584720"/>
          </a:xfrm>
          <a:prstGeom prst="rect"/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</p:sp>
      <p:sp>
        <p:nvSpPr>
          <p:cNvPr id="1048593" name="CustomShape 2"/>
          <p:cNvSpPr/>
          <p:nvPr/>
        </p:nvSpPr>
        <p:spPr>
          <a:xfrm>
            <a:off x="6384032" y="1211040"/>
            <a:ext cx="5441968" cy="760680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0" cap="all" dirty="0" sz="4400" lang="uk-UA" spc="-1" strike="noStrike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b="0" dirty="0" sz="4400" lang="uk-UA" spc="-1" strike="noStrike">
              <a:latin typeface="Arial"/>
            </a:endParaRPr>
          </a:p>
        </p:txBody>
      </p:sp>
      <p:sp>
        <p:nvSpPr>
          <p:cNvPr id="1048594" name="CustomShape 3"/>
          <p:cNvSpPr/>
          <p:nvPr/>
        </p:nvSpPr>
        <p:spPr>
          <a:xfrm>
            <a:off x="191344" y="3322440"/>
            <a:ext cx="11881320" cy="2693500"/>
          </a:xfrm>
          <a:prstGeom prst="rect"/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0" dirty="0" sz="5400" lang="ru-RU" spc="-1" strike="noStrike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dirty="0" sz="5400" lang="ru-RU" spc="-1">
                <a:solidFill>
                  <a:srgbClr val="C00000"/>
                </a:solidFill>
                <a:latin typeface="Times New Roman"/>
                <a:ea typeface="DejaVu Sans"/>
              </a:rPr>
              <a:t>     </a:t>
            </a:r>
            <a:r>
              <a:rPr b="0" dirty="0" sz="6000" lang="ru-RU" spc="-1" strike="noStrike">
                <a:solidFill>
                  <a:srgbClr val="C00000"/>
                </a:solidFill>
                <a:latin typeface="Times New Roman"/>
                <a:ea typeface="DejaVu Sans"/>
              </a:rPr>
              <a:t>Урок №8</a:t>
            </a:r>
          </a:p>
          <a:p>
            <a:pPr>
              <a:lnSpc>
                <a:spcPct val="100000"/>
              </a:lnSpc>
            </a:pPr>
            <a:r>
              <a:rPr dirty="0" sz="6000" lang="uk-UA" spc="-1">
                <a:solidFill>
                  <a:srgbClr val="C00000"/>
                </a:solidFill>
                <a:latin typeface="Times New Roman"/>
                <a:ea typeface="DejaVu Sans"/>
              </a:rPr>
              <a:t>                      </a:t>
            </a:r>
            <a:r>
              <a:rPr dirty="0" sz="5400" lang="uk-UA" spc="-1">
                <a:solidFill>
                  <a:srgbClr val="C00000"/>
                </a:solidFill>
                <a:latin typeface="Times New Roman"/>
              </a:rPr>
              <a:t>Свобода вибору, </a:t>
            </a:r>
            <a:r>
              <a:rPr dirty="0" sz="5400" lang="uk" spc="-1">
                <a:solidFill>
                  <a:srgbClr val="C00000"/>
                </a:solidFill>
                <a:latin typeface="Times New Roman"/>
              </a:rPr>
              <a:t>л</a:t>
            </a:r>
            <a:r>
              <a:rPr dirty="0" sz="5400" lang="uk" spc="-1">
                <a:solidFill>
                  <a:srgbClr val="C00000"/>
                </a:solidFill>
                <a:latin typeface="Times New Roman"/>
              </a:rPr>
              <a:t>ю</a:t>
            </a:r>
            <a:r>
              <a:rPr dirty="0" sz="5400" lang="uk-UA" spc="-1">
                <a:solidFill>
                  <a:srgbClr val="C00000"/>
                </a:solidFill>
                <a:latin typeface="Times New Roman"/>
              </a:rPr>
              <a:t>бов і </a:t>
            </a:r>
            <a:r>
              <a:rPr dirty="0" sz="5400" lang="uk-UA" spc="-1">
                <a:solidFill>
                  <a:srgbClr val="C00000"/>
                </a:solidFill>
                <a:latin typeface="Times New Roman"/>
              </a:rPr>
              <a:t>Божественне</a:t>
            </a:r>
            <a:r>
              <a:rPr altLang="uk" dirty="0" sz="5400" lang="en-US" spc="-1">
                <a:solidFill>
                  <a:srgbClr val="C00000"/>
                </a:solidFill>
                <a:latin typeface="Times New Roman"/>
              </a:rPr>
              <a:t> </a:t>
            </a:r>
            <a:r>
              <a:rPr dirty="0" sz="5400" lang="uk-UA" spc="-1">
                <a:solidFill>
                  <a:srgbClr val="C00000"/>
                </a:solidFill>
                <a:latin typeface="Times New Roman"/>
              </a:rPr>
              <a:t>провидіння</a:t>
            </a:r>
            <a:endParaRPr altLang="en-US" lang="zh-C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Рисунок 1" descr="27.jpg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17280" y="0"/>
            <a:ext cx="12208320" cy="6857640"/>
          </a:xfrm>
          <a:prstGeom prst="rect"/>
          <a:ln>
            <a:noFill/>
          </a:ln>
        </p:spPr>
      </p:pic>
      <p:sp>
        <p:nvSpPr>
          <p:cNvPr id="1048598" name="CustomShape 1"/>
          <p:cNvSpPr/>
          <p:nvPr/>
        </p:nvSpPr>
        <p:spPr>
          <a:xfrm>
            <a:off x="191344" y="2780928"/>
            <a:ext cx="11665296" cy="3744416"/>
          </a:xfrm>
          <a:prstGeom prst="rect"/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</p:sp>
      <p:sp>
        <p:nvSpPr>
          <p:cNvPr id="1048599" name="CustomShape 2"/>
          <p:cNvSpPr/>
          <p:nvPr/>
        </p:nvSpPr>
        <p:spPr>
          <a:xfrm>
            <a:off x="-96688" y="785160"/>
            <a:ext cx="12288688" cy="1279080"/>
          </a:xfrm>
          <a:prstGeom prst="rect"/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</p:sp>
      <p:sp>
        <p:nvSpPr>
          <p:cNvPr id="1048600" name="CustomShape 3"/>
          <p:cNvSpPr/>
          <p:nvPr/>
        </p:nvSpPr>
        <p:spPr>
          <a:xfrm>
            <a:off x="263352" y="2924944"/>
            <a:ext cx="11521280" cy="3379300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0" dirty="0" sz="6000" lang="uk-UA" spc="-1" strike="noStrike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dirty="0" sz="4000" lang="uk-UA" spc="-1">
                <a:solidFill>
                  <a:srgbClr val="002060"/>
                </a:solidFill>
                <a:latin typeface="Times New Roman"/>
              </a:rPr>
              <a:t>Чому, на вашу думку, у світі існує страждання і несправедливість?</a:t>
            </a:r>
          </a:p>
          <a:p>
            <a:pPr>
              <a:lnSpc>
                <a:spcPct val="100000"/>
              </a:lnSpc>
            </a:pPr>
            <a:r>
              <a:rPr b="0" dirty="0" sz="4000" lang="uk-UA" spc="-1" strike="noStrike">
                <a:solidFill>
                  <a:srgbClr val="002060"/>
                </a:solidFill>
                <a:latin typeface="Times New Roman"/>
              </a:rPr>
              <a:t>Чи можна це пояснити лише людськими вчинками?</a:t>
            </a:r>
            <a:endParaRPr b="0" dirty="0" sz="4000" lang="uk-UA" spc="-1" strike="noStrike">
              <a:latin typeface="Arial"/>
            </a:endParaRPr>
          </a:p>
        </p:txBody>
      </p:sp>
      <p:sp>
        <p:nvSpPr>
          <p:cNvPr id="1048601" name="CustomShape 4"/>
          <p:cNvSpPr/>
          <p:nvPr/>
        </p:nvSpPr>
        <p:spPr>
          <a:xfrm>
            <a:off x="479376" y="984960"/>
            <a:ext cx="11449272" cy="1347300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0" cap="all" dirty="0" sz="2800" lang="ru-RU" spc="-1" strike="noStrike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</a:t>
            </a:r>
            <a:r>
              <a:rPr b="1" cap="all" dirty="0" sz="2800" lang="ru-RU" spc="-1">
                <a:solidFill>
                  <a:srgbClr val="984807"/>
                </a:solidFill>
                <a:latin typeface="Book Antiqua"/>
              </a:rPr>
              <a:t>Урок №8</a:t>
            </a:r>
          </a:p>
          <a:p>
            <a:pPr>
              <a:lnSpc>
                <a:spcPct val="100000"/>
              </a:lnSpc>
            </a:pPr>
            <a:r>
              <a:rPr b="1" cap="all" dirty="0" sz="2800" lang="uk-UA" noProof="0" spc="-1">
                <a:solidFill>
                  <a:srgbClr val="984807"/>
                </a:solidFill>
                <a:latin typeface="Book Antiqua"/>
              </a:rPr>
              <a:t>Свобода вибору, любов і  Божественне провидіння</a:t>
            </a:r>
          </a:p>
          <a:p>
            <a:pPr>
              <a:lnSpc>
                <a:spcPct val="100000"/>
              </a:lnSpc>
            </a:pPr>
            <a:endParaRPr b="1" cap="all" dirty="0" sz="2800" lang="uk-UA" spc="-1">
              <a:solidFill>
                <a:srgbClr val="984807"/>
              </a:solidFill>
              <a:latin typeface="Book Antiqu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Рисунок 1" descr="27.jpg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294" y="0"/>
            <a:ext cx="12208320" cy="6857640"/>
          </a:xfrm>
          <a:prstGeom prst="rect"/>
          <a:ln>
            <a:noFill/>
          </a:ln>
        </p:spPr>
      </p:pic>
      <p:sp>
        <p:nvSpPr>
          <p:cNvPr id="1048605" name="CustomShape 2"/>
          <p:cNvSpPr/>
          <p:nvPr/>
        </p:nvSpPr>
        <p:spPr>
          <a:xfrm>
            <a:off x="294" y="657440"/>
            <a:ext cx="12208320" cy="1279080"/>
          </a:xfrm>
          <a:prstGeom prst="rect"/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</p:sp>
      <p:sp>
        <p:nvSpPr>
          <p:cNvPr id="1048606" name="CustomShape 1"/>
          <p:cNvSpPr/>
          <p:nvPr/>
        </p:nvSpPr>
        <p:spPr>
          <a:xfrm>
            <a:off x="263352" y="2564905"/>
            <a:ext cx="11413268" cy="2583869"/>
          </a:xfrm>
          <a:prstGeom prst="rect"/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</p:sp>
      <p:sp>
        <p:nvSpPr>
          <p:cNvPr id="1048607" name="CustomShape 3"/>
          <p:cNvSpPr/>
          <p:nvPr/>
        </p:nvSpPr>
        <p:spPr>
          <a:xfrm>
            <a:off x="515380" y="2492896"/>
            <a:ext cx="11053228" cy="2490300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0" dirty="0" sz="5400" lang="uk-UA" spc="-1" strike="noStrike">
                <a:solidFill>
                  <a:srgbClr val="C00000"/>
                </a:solidFill>
                <a:latin typeface="Times New Roman"/>
                <a:ea typeface="DejaVu Sans"/>
              </a:rPr>
              <a:t> Пам’ятний вірш</a:t>
            </a:r>
            <a:r>
              <a:rPr dirty="0" sz="4800" lang="uk-UA" spc="-1">
                <a:solidFill>
                  <a:srgbClr val="C00000"/>
                </a:solidFill>
                <a:latin typeface="Book Antiqua"/>
              </a:rPr>
              <a:t>:</a:t>
            </a:r>
            <a:r>
              <a:rPr dirty="0" sz="4400" lang="uk-UA" spc="-1">
                <a:solidFill>
                  <a:srgbClr val="C00000"/>
                </a:solidFill>
                <a:latin typeface="Book Antiqua"/>
              </a:rPr>
              <a:t> </a:t>
            </a:r>
            <a:endParaRPr dirty="0" sz="4400" lang="uk-UA" spc="-1"/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dirty="0" sz="3600" lang="uk-UA" noProof="0" spc="-1">
                <a:solidFill>
                  <a:srgbClr val="002060"/>
                </a:solidFill>
                <a:latin typeface="Book Antiqua"/>
              </a:rPr>
              <a:t>«Це Я сказав вам, щоб у Мені ви мали мир. У світі зазнаєте страждання, але будьте відважні: Я переміг світ!» </a:t>
            </a:r>
            <a:r>
              <a:rPr dirty="0" sz="3600" lang="ru-RU" noProof="0" spc="-1">
                <a:solidFill>
                  <a:srgbClr val="002060"/>
                </a:solidFill>
                <a:latin typeface="Book Antiqua"/>
              </a:rPr>
              <a:t>                            </a:t>
            </a:r>
            <a:r>
              <a:rPr dirty="0" sz="3600" lang="ru-RU" spc="-1">
                <a:solidFill>
                  <a:srgbClr val="C00000"/>
                </a:solidFill>
                <a:latin typeface="Book Antiqua"/>
              </a:rPr>
              <a:t>Івана 16:33</a:t>
            </a:r>
            <a:endParaRPr dirty="0" sz="3600" lang="uk-UA" spc="-1">
              <a:solidFill>
                <a:srgbClr val="C00000"/>
              </a:solidFill>
              <a:latin typeface="Book Antiqua"/>
            </a:endParaRPr>
          </a:p>
        </p:txBody>
      </p:sp>
      <p:sp>
        <p:nvSpPr>
          <p:cNvPr id="1048608" name="CustomShape 4"/>
          <p:cNvSpPr/>
          <p:nvPr/>
        </p:nvSpPr>
        <p:spPr>
          <a:xfrm>
            <a:off x="623392" y="795164"/>
            <a:ext cx="11708410" cy="952653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0" cap="all" dirty="0" sz="2800" lang="ru-RU" spc="-1" strike="noStrike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</a:t>
            </a:r>
            <a:r>
              <a:rPr b="1" cap="all" dirty="0" sz="2800" lang="ru-RU" spc="-1">
                <a:solidFill>
                  <a:srgbClr val="984807"/>
                </a:solidFill>
                <a:latin typeface="Book Antiqua"/>
              </a:rPr>
              <a:t>Урок №8</a:t>
            </a:r>
          </a:p>
          <a:p>
            <a:pPr>
              <a:lnSpc>
                <a:spcPct val="100000"/>
              </a:lnSpc>
            </a:pPr>
            <a:r>
              <a:rPr b="1" cap="all" dirty="0" sz="2800" lang="uk-UA" noProof="0" spc="-1">
                <a:solidFill>
                  <a:srgbClr val="984807"/>
                </a:solidFill>
                <a:latin typeface="Book Antiqua"/>
              </a:rPr>
              <a:t>Свобода вибору, любов і  Божественне провидіння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Рисунок 1" descr="27.jpg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12504712" cy="6858000"/>
          </a:xfrm>
          <a:prstGeom prst="rect"/>
          <a:ln>
            <a:noFill/>
          </a:ln>
        </p:spPr>
      </p:pic>
      <p:sp>
        <p:nvSpPr>
          <p:cNvPr id="1048612" name="CustomShape 1"/>
          <p:cNvSpPr/>
          <p:nvPr/>
        </p:nvSpPr>
        <p:spPr>
          <a:xfrm>
            <a:off x="119336" y="2708920"/>
            <a:ext cx="11953328" cy="2520280"/>
          </a:xfrm>
          <a:prstGeom prst="rect"/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</p:sp>
      <p:sp>
        <p:nvSpPr>
          <p:cNvPr id="1048613" name="CustomShape 2"/>
          <p:cNvSpPr/>
          <p:nvPr/>
        </p:nvSpPr>
        <p:spPr>
          <a:xfrm>
            <a:off x="-17280" y="785160"/>
            <a:ext cx="12208320" cy="1279080"/>
          </a:xfrm>
          <a:prstGeom prst="rect"/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</p:sp>
      <p:sp>
        <p:nvSpPr>
          <p:cNvPr id="1048614" name="CustomShape 3"/>
          <p:cNvSpPr/>
          <p:nvPr/>
        </p:nvSpPr>
        <p:spPr>
          <a:xfrm>
            <a:off x="515380" y="2924944"/>
            <a:ext cx="11574564" cy="2020400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0" dirty="0" sz="5400" lang="uk-UA" spc="-1" strike="noStrike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dirty="0" sz="4800" lang="uk-UA" spc="-1">
                <a:solidFill>
                  <a:srgbClr val="C00000"/>
                </a:solidFill>
                <a:latin typeface="Book Antiqua"/>
              </a:rPr>
              <a:t>уроку:</a:t>
            </a:r>
            <a:r>
              <a:rPr dirty="0" sz="4400" lang="uk-UA" spc="-1">
                <a:solidFill>
                  <a:srgbClr val="C00000"/>
                </a:solidFill>
                <a:latin typeface="Book Antiqua"/>
              </a:rPr>
              <a:t> </a:t>
            </a:r>
            <a:endParaRPr dirty="0" sz="4400" lang="uk-UA" spc="-1"/>
          </a:p>
          <a:p>
            <a:pPr indent="-571320" marL="57168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dirty="0" sz="3600" lang="uk-UA" spc="-1">
                <a:solidFill>
                  <a:srgbClr val="002060"/>
                </a:solidFill>
                <a:latin typeface="Book Antiqua"/>
              </a:rPr>
              <a:t>Небезпеки та наслідки свободи вибору.</a:t>
            </a:r>
          </a:p>
          <a:p>
            <a:pPr indent="-571320" marL="57168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dirty="0" sz="3600" lang="uk-UA" spc="-1">
                <a:solidFill>
                  <a:srgbClr val="002060"/>
                </a:solidFill>
                <a:latin typeface="Book Antiqua"/>
              </a:rPr>
              <a:t>Який шлях їх вирішення</a:t>
            </a:r>
            <a:r>
              <a:rPr dirty="0" sz="4000" lang="uk-UA" spc="-1">
                <a:solidFill>
                  <a:srgbClr val="002060"/>
                </a:solidFill>
                <a:latin typeface="Book Antiqua"/>
              </a:rPr>
              <a:t>? </a:t>
            </a:r>
          </a:p>
        </p:txBody>
      </p:sp>
      <p:sp>
        <p:nvSpPr>
          <p:cNvPr id="1048615" name="CustomShape 4"/>
          <p:cNvSpPr/>
          <p:nvPr/>
        </p:nvSpPr>
        <p:spPr>
          <a:xfrm>
            <a:off x="515380" y="984960"/>
            <a:ext cx="11675660" cy="952653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1" cap="all" dirty="0" sz="2800" lang="ru-RU" spc="-1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 Урок №8</a:t>
            </a:r>
          </a:p>
          <a:p>
            <a:pPr>
              <a:lnSpc>
                <a:spcPct val="100000"/>
              </a:lnSpc>
            </a:pPr>
            <a:r>
              <a:rPr b="1" cap="all" dirty="0" sz="2800" lang="uk-UA" noProof="0" spc="-1">
                <a:solidFill>
                  <a:srgbClr val="984807"/>
                </a:solidFill>
                <a:latin typeface="Book Antiqua"/>
              </a:rPr>
              <a:t>Свобода вибору, любов і  Божественне провидіння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Рисунок 1" descr="27.jpg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17280" y="-27384"/>
            <a:ext cx="12377976" cy="6912768"/>
          </a:xfrm>
          <a:prstGeom prst="rect"/>
          <a:ln>
            <a:noFill/>
          </a:ln>
        </p:spPr>
      </p:pic>
      <p:sp>
        <p:nvSpPr>
          <p:cNvPr id="1048619" name="CustomShape 1"/>
          <p:cNvSpPr/>
          <p:nvPr/>
        </p:nvSpPr>
        <p:spPr>
          <a:xfrm>
            <a:off x="191344" y="2290459"/>
            <a:ext cx="12000656" cy="3010749"/>
          </a:xfrm>
          <a:prstGeom prst="rect"/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  <p:txBody>
          <a:bodyPr/>
          <a:p>
            <a:r>
              <a:rPr dirty="0" lang="uk-UA"/>
              <a:t> </a:t>
            </a:r>
          </a:p>
        </p:txBody>
      </p:sp>
      <p:sp>
        <p:nvSpPr>
          <p:cNvPr id="1048620" name="CustomShape 2"/>
          <p:cNvSpPr/>
          <p:nvPr/>
        </p:nvSpPr>
        <p:spPr>
          <a:xfrm>
            <a:off x="-17280" y="785160"/>
            <a:ext cx="12208320" cy="1279080"/>
          </a:xfrm>
          <a:prstGeom prst="rect"/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</p:sp>
      <p:sp>
        <p:nvSpPr>
          <p:cNvPr id="1048621" name="CustomShape 3"/>
          <p:cNvSpPr/>
          <p:nvPr/>
        </p:nvSpPr>
        <p:spPr>
          <a:xfrm>
            <a:off x="335360" y="2420888"/>
            <a:ext cx="11737304" cy="2744300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0" dirty="0" sz="5400" lang="uk-UA" spc="-1" strike="noStrike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dirty="0" sz="5400" lang="uk-UA" spc="-1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dirty="0" sz="5400" lang="uk-UA" spc="-1"/>
          </a:p>
          <a:p>
            <a:pPr>
              <a:lnSpc>
                <a:spcPct val="100000"/>
              </a:lnSpc>
            </a:pPr>
            <a:r>
              <a:rPr dirty="0" sz="4400" lang="uk-UA" spc="-1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dirty="0" sz="4000" lang="uk-UA" spc="-1">
                <a:solidFill>
                  <a:srgbClr val="002060"/>
                </a:solidFill>
                <a:latin typeface="Times New Roman"/>
                <a:ea typeface="바탕"/>
              </a:rPr>
              <a:t>1. Чи все в світі відбувається виключно з Божої волі? </a:t>
            </a:r>
            <a:endParaRPr dirty="0" sz="4000" lang="ru-RU" spc="-1">
              <a:solidFill>
                <a:srgbClr val="C00000"/>
              </a:solidFill>
              <a:latin typeface="Times New Roman"/>
              <a:ea typeface="바탕"/>
            </a:endParaRPr>
          </a:p>
          <a:p>
            <a:pPr>
              <a:lnSpc>
                <a:spcPct val="100000"/>
              </a:lnSpc>
            </a:pPr>
            <a:r>
              <a:rPr dirty="0" sz="4000" lang="ru-RU" spc="-1">
                <a:solidFill>
                  <a:srgbClr val="C00000"/>
                </a:solidFill>
                <a:latin typeface="Times New Roman"/>
                <a:ea typeface="바탕"/>
              </a:rPr>
              <a:t>      Пс.81:11-14; Ісаї 66:4; Луки13:34-35</a:t>
            </a:r>
            <a:endParaRPr dirty="0" sz="4400" lang="uk-UA" spc="-1"/>
          </a:p>
        </p:txBody>
      </p:sp>
      <p:sp>
        <p:nvSpPr>
          <p:cNvPr id="1048622" name="CustomShape 4"/>
          <p:cNvSpPr/>
          <p:nvPr/>
        </p:nvSpPr>
        <p:spPr>
          <a:xfrm>
            <a:off x="695400" y="984960"/>
            <a:ext cx="11495640" cy="952653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1" cap="all" dirty="0" sz="2800" lang="ru-RU" spc="-1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 Урок №8</a:t>
            </a:r>
          </a:p>
          <a:p>
            <a:pPr>
              <a:lnSpc>
                <a:spcPct val="100000"/>
              </a:lnSpc>
            </a:pPr>
            <a:r>
              <a:rPr b="1" cap="all" dirty="0" sz="2800" lang="uk-UA" noProof="0" spc="-1">
                <a:solidFill>
                  <a:srgbClr val="984807"/>
                </a:solidFill>
                <a:latin typeface="Book Antiqua"/>
              </a:rPr>
              <a:t>Свобода вибору, любов і  Божественне провидіння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Рисунок 1" descr="27.jpg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17280" y="0"/>
            <a:ext cx="12208320" cy="6857640"/>
          </a:xfrm>
          <a:prstGeom prst="rect"/>
          <a:ln>
            <a:noFill/>
          </a:ln>
        </p:spPr>
      </p:pic>
      <p:sp>
        <p:nvSpPr>
          <p:cNvPr id="1048626" name="CustomShape 1"/>
          <p:cNvSpPr/>
          <p:nvPr/>
        </p:nvSpPr>
        <p:spPr>
          <a:xfrm>
            <a:off x="119336" y="2264040"/>
            <a:ext cx="11953328" cy="2860868"/>
          </a:xfrm>
          <a:prstGeom prst="rect"/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</p:sp>
      <p:sp>
        <p:nvSpPr>
          <p:cNvPr id="1048627" name="CustomShape 2"/>
          <p:cNvSpPr/>
          <p:nvPr/>
        </p:nvSpPr>
        <p:spPr>
          <a:xfrm>
            <a:off x="-17280" y="785160"/>
            <a:ext cx="12208320" cy="1279080"/>
          </a:xfrm>
          <a:prstGeom prst="rect"/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</p:sp>
      <p:sp>
        <p:nvSpPr>
          <p:cNvPr id="1048628" name="CustomShape 3"/>
          <p:cNvSpPr/>
          <p:nvPr/>
        </p:nvSpPr>
        <p:spPr>
          <a:xfrm>
            <a:off x="263352" y="2264040"/>
            <a:ext cx="11662374" cy="3379299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0" dirty="0" sz="5400" lang="uk-UA" spc="-1" strike="noStrike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dirty="0" sz="6000" lang="uk-UA" spc="-1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dirty="0" sz="6000" lang="uk-UA" spc="-1"/>
          </a:p>
          <a:p>
            <a:pPr>
              <a:lnSpc>
                <a:spcPct val="100000"/>
              </a:lnSpc>
            </a:pPr>
            <a:r>
              <a:rPr dirty="0" sz="4000" lang="uk-UA" spc="-1">
                <a:solidFill>
                  <a:srgbClr val="002060"/>
                </a:solidFill>
                <a:latin typeface="Times New Roman"/>
                <a:ea typeface="바탕"/>
              </a:rPr>
              <a:t> 2. Яким нам відкривається Бог в Біблії? Що означає той факт, що не всі будуть спасенні?</a:t>
            </a:r>
          </a:p>
          <a:p>
            <a:pPr>
              <a:lnSpc>
                <a:spcPct val="100000"/>
              </a:lnSpc>
            </a:pPr>
            <a:r>
              <a:rPr dirty="0" sz="4000" lang="uk-UA" spc="-1">
                <a:solidFill>
                  <a:srgbClr val="C00000"/>
                </a:solidFill>
                <a:latin typeface="Times New Roman"/>
                <a:ea typeface="바탕"/>
              </a:rPr>
              <a:t>      Об’явл.11:17; Луки 1:37; 2Петра 2:9; Єзек.33:11</a:t>
            </a:r>
            <a:endParaRPr dirty="0" sz="4000" lang="uk-UA" spc="-1"/>
          </a:p>
        </p:txBody>
      </p:sp>
      <p:sp>
        <p:nvSpPr>
          <p:cNvPr id="1048629" name="CustomShape 4"/>
          <p:cNvSpPr/>
          <p:nvPr/>
        </p:nvSpPr>
        <p:spPr>
          <a:xfrm>
            <a:off x="767408" y="984960"/>
            <a:ext cx="11423632" cy="952653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1" cap="all" dirty="0" sz="2800" lang="ru-RU" spc="-1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№8</a:t>
            </a:r>
          </a:p>
          <a:p>
            <a:pPr>
              <a:lnSpc>
                <a:spcPct val="100000"/>
              </a:lnSpc>
            </a:pPr>
            <a:r>
              <a:rPr b="1" cap="all" dirty="0" sz="2800" lang="uk-UA" noProof="0" spc="-1">
                <a:solidFill>
                  <a:srgbClr val="984807"/>
                </a:solidFill>
                <a:latin typeface="Book Antiqua"/>
              </a:rPr>
              <a:t>Свобода вибору, любов і  Божественне провидіння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Рисунок 1" descr="27.jpg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12208320" cy="6857640"/>
          </a:xfrm>
          <a:prstGeom prst="rect"/>
          <a:ln>
            <a:noFill/>
          </a:ln>
        </p:spPr>
      </p:pic>
      <p:sp>
        <p:nvSpPr>
          <p:cNvPr id="1048633" name="CustomShape 1"/>
          <p:cNvSpPr/>
          <p:nvPr/>
        </p:nvSpPr>
        <p:spPr>
          <a:xfrm>
            <a:off x="119336" y="2204864"/>
            <a:ext cx="11953328" cy="3744416"/>
          </a:xfrm>
          <a:prstGeom prst="rect"/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  <p:txBody>
          <a:bodyPr/>
          <a:p>
            <a:r>
              <a:rPr dirty="0" lang="uk-UA"/>
              <a:t> </a:t>
            </a:r>
          </a:p>
        </p:txBody>
      </p:sp>
      <p:sp>
        <p:nvSpPr>
          <p:cNvPr id="1048634" name="CustomShape 2"/>
          <p:cNvSpPr/>
          <p:nvPr/>
        </p:nvSpPr>
        <p:spPr>
          <a:xfrm>
            <a:off x="-17280" y="785160"/>
            <a:ext cx="12208320" cy="1279080"/>
          </a:xfrm>
          <a:prstGeom prst="rect"/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000000"/>
          </a:fontRef>
        </p:style>
      </p:sp>
      <p:sp>
        <p:nvSpPr>
          <p:cNvPr id="1048635" name="CustomShape 3"/>
          <p:cNvSpPr/>
          <p:nvPr/>
        </p:nvSpPr>
        <p:spPr>
          <a:xfrm>
            <a:off x="335360" y="2137413"/>
            <a:ext cx="11809922" cy="3506300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0" dirty="0" sz="4800" lang="uk-UA" spc="-1" strike="noStrike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dirty="0" sz="6000" lang="uk-UA" spc="-1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dirty="0" sz="6000" lang="uk-UA" spc="-1"/>
          </a:p>
          <a:p>
            <a:pPr>
              <a:lnSpc>
                <a:spcPct val="100000"/>
              </a:lnSpc>
            </a:pPr>
            <a:r>
              <a:rPr dirty="0" sz="4000" lang="uk-UA" spc="-1">
                <a:solidFill>
                  <a:srgbClr val="002060"/>
                </a:solidFill>
                <a:latin typeface="Times New Roman"/>
                <a:ea typeface="바탕"/>
              </a:rPr>
              <a:t>  </a:t>
            </a:r>
            <a:r>
              <a:rPr dirty="0" sz="4400" lang="uk-UA" spc="-1">
                <a:solidFill>
                  <a:srgbClr val="002060"/>
                </a:solidFill>
                <a:latin typeface="Times New Roman"/>
                <a:ea typeface="바탕"/>
              </a:rPr>
              <a:t>3. Яке бажання Бог має щодо людини? Як на це впливає свобода вибору людини?  </a:t>
            </a:r>
          </a:p>
          <a:p>
            <a:pPr>
              <a:lnSpc>
                <a:spcPct val="100000"/>
              </a:lnSpc>
            </a:pPr>
            <a:r>
              <a:rPr dirty="0" sz="4000" lang="uk-UA" spc="-1">
                <a:solidFill>
                  <a:srgbClr val="C00000"/>
                </a:solidFill>
                <a:latin typeface="Times New Roman"/>
              </a:rPr>
              <a:t>    Мт.22:37; П.Зак.6:4-5; Євр.6:17-18, Тита 1:2,  П.Зак.30:19. </a:t>
            </a:r>
            <a:endParaRPr dirty="0" sz="4800" lang="uk-UA" spc="-1"/>
          </a:p>
        </p:txBody>
      </p:sp>
      <p:sp>
        <p:nvSpPr>
          <p:cNvPr id="1048636" name="CustomShape 4"/>
          <p:cNvSpPr/>
          <p:nvPr/>
        </p:nvSpPr>
        <p:spPr>
          <a:xfrm>
            <a:off x="695400" y="984960"/>
            <a:ext cx="11495640" cy="952653"/>
          </a:xfrm>
          <a:prstGeom prst="rect"/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bIns="45000" lIns="90000" rIns="90000" tIns="45000" wrap="square">
            <a:spAutoFit/>
          </a:bodyPr>
          <a:p>
            <a:pPr>
              <a:lnSpc>
                <a:spcPct val="100000"/>
              </a:lnSpc>
            </a:pPr>
            <a:r>
              <a:rPr b="1" cap="all" dirty="0" sz="2800" lang="ru-RU" spc="-1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 Урок №8</a:t>
            </a:r>
          </a:p>
          <a:p>
            <a:pPr>
              <a:lnSpc>
                <a:spcPct val="100000"/>
              </a:lnSpc>
            </a:pPr>
            <a:r>
              <a:rPr b="1" cap="all" dirty="0" sz="2800" lang="uk-UA" noProof="0" spc="-1">
                <a:solidFill>
                  <a:srgbClr val="984807"/>
                </a:solidFill>
                <a:latin typeface="Book Antiqua"/>
              </a:rPr>
              <a:t>Свобода вибору, любов і  Божественне провидіння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Презентация PowerPoint</dc:title>
  <dc:creator>Учетная запись Майкрософт</dc:creator>
  <cp:lastModifiedBy>Nikolay Shpylchuk</cp:lastModifiedBy>
  <dcterms:created xsi:type="dcterms:W3CDTF">2021-09-14T02:06:00Z</dcterms:created>
  <dcterms:modified xsi:type="dcterms:W3CDTF">2025-02-16T15:37:14Z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  <property fmtid="{D5CDD505-2E9C-101B-9397-08002B2CF9AE}" pid="12" name="ICV">
    <vt:lpwstr>ccbf05674b504e498343685c42a762da</vt:lpwstr>
  </property>
</Properties>
</file>