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Показати законність знищення</a:t>
            </a: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Рим.5:5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Чому ворожнеча?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27.02.2025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456234"/>
            <a:ext cx="11989332" cy="361660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3537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Які повноваження отримав сатана в світі внаслідок узурпації влади?  Що дає надію в ситуації, яка склалася?</a:t>
            </a: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 Івана 12:31,14:30,16:11, 2Кор.4:4, Луки 4:6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Правила взаємодії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263352" y="2348878"/>
            <a:ext cx="11809312" cy="353797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Які ефективні засоби протистояння злу є в розпорядженні людини? Чим закінчиться це протистояння?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Марка 9:29; Рим.8:18, Об’явл.21:3-4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Правила взаємодії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665297" cy="31105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305255" cy="29532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 Чому, знаючи про негативні наслідки сатанинського впливу на вибір людини, вона схильна слідувати порадам сатани?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30525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Правила взаємодії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92896"/>
            <a:ext cx="11737304" cy="237626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ru-RU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Як уникнути пасток диявола і вийти з під його контролю?</a:t>
            </a:r>
            <a:endParaRPr lang="uk-UA" sz="4000" spc="-1" noProof="0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Правила взаємодії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348879"/>
            <a:ext cx="12025336" cy="309634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0455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Коли Божі діти в покорі благають про допомогу могутнього Переможця, найслабший</a:t>
            </a: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uk-UA" sz="3600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віруючий, твердо покладаючись на Христа, може успішно дати</a:t>
            </a:r>
          </a:p>
          <a:p>
            <a:pPr>
              <a:lnSpc>
                <a:spcPct val="100000"/>
              </a:lnSpc>
            </a:pPr>
            <a:r>
              <a:rPr lang="uk-UA" sz="3600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відсіч сатані та всьому його війську.  </a:t>
            </a:r>
            <a:endParaRPr lang="uk-UA" sz="3600" spc="-1" noProof="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Правила взаємодії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696744"/>
            <a:ext cx="11809312" cy="28924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26146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Поділитися з тими, хто буде поруч із вами наступного тижня,  правилами взаємодії в протистоянні між добром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і злом.</a:t>
            </a:r>
            <a:endParaRPr lang="uk-UA" sz="4000" spc="-1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Правила взаємодії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14756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ділилися досвідом з тими, хто буде поруч із вами наступного тижня, як розрізняти добро і зло</a:t>
            </a:r>
            <a:r>
              <a:rPr lang="ru-RU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6744072" y="1124744"/>
            <a:ext cx="5447928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Вселенський конфлікт</a:t>
            </a: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№10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Правила взаємодії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80928"/>
            <a:ext cx="11665296" cy="259228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b="0" strike="noStrike" spc="-1" dirty="0">
                <a:solidFill>
                  <a:srgbClr val="002060"/>
                </a:solidFill>
                <a:latin typeface="Times New Roman"/>
              </a:rPr>
              <a:t> Як розпізнати приховану шкоду в ситуаціях, які виглядають невинно?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Правила взаємодії</a:t>
            </a: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335360" y="2564905"/>
            <a:ext cx="11341260" cy="338437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053228" cy="31378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uk-UA" sz="3600" spc="-1" noProof="0" dirty="0">
                <a:solidFill>
                  <a:srgbClr val="002060"/>
                </a:solidFill>
                <a:latin typeface="Book Antiqua"/>
              </a:rPr>
              <a:t>«Хто чинить гріх, той від диявола, адже диявол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noProof="0" dirty="0">
                <a:solidFill>
                  <a:srgbClr val="002060"/>
                </a:solidFill>
                <a:latin typeface="Book Antiqua"/>
              </a:rPr>
              <a:t>грішить від початку. Тому з’явився Божий Син, щоби знищити діла диявола»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                                                              </a:t>
            </a: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1Івана 3:8</a:t>
            </a:r>
            <a:endParaRPr lang="uk-UA" sz="3600" spc="-1" dirty="0">
              <a:solidFill>
                <a:srgbClr val="C00000"/>
              </a:solidFill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Правила взаємодії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08920"/>
            <a:ext cx="11953328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Таємна сторона протистояння зла і добра.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Як побачити невидиме?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Правила взаємодії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 сатана використовує своє тимчасове і незаконне правління на землі? Чим він обмежений?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    Дан.10:1-14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Правила взаємодії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286086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Яку силу використовує сатана в протистоянні Богові і Його народові?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Об’явл.13:1-8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Правила взаємодії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962" y="2204864"/>
            <a:ext cx="11881320" cy="298397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137413"/>
            <a:ext cx="11809922" cy="2983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В чому зміст Великої боротьби на прикладі Йова?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      Йова 1:1–12,  2:1–7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№10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Правила взаємодії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41098</TotalTime>
  <Words>467</Words>
  <Application>Microsoft Office PowerPoint</Application>
  <PresentationFormat>Широкий екран</PresentationFormat>
  <Paragraphs>89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2608</cp:revision>
  <dcterms:created xsi:type="dcterms:W3CDTF">2021-09-14T08:06:00Z</dcterms:created>
  <dcterms:modified xsi:type="dcterms:W3CDTF">2025-02-27T08:47:02Z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