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Показати законність знищення</a:t>
            </a: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06.03.2025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456234"/>
            <a:ext cx="11989332" cy="361660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Які висновки можна зробити з притчі про виноградник щодо Божих дій та намірів? Що про це сказано в пророцтві про Месію?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</a:t>
            </a:r>
            <a:r>
              <a:rPr lang="ru-RU" sz="4400" spc="-1" dirty="0" err="1">
                <a:solidFill>
                  <a:srgbClr val="C00000"/>
                </a:solidFill>
                <a:latin typeface="Times New Roman"/>
                <a:ea typeface="바탕"/>
              </a:rPr>
              <a:t>Матвія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21:33-39, Ісаї 53:4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263352" y="2348879"/>
            <a:ext cx="11809312" cy="29758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Яким буде рішення небесного суду щодо Бога та Його характеру?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Рим.3:1-4, Ісаї 5:3-4, Об’явл.5:3, 19:1-6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31105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 Як ми можемо свідомо виявляти свою любов до Бога навіть у часи страждань 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31683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ru-RU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Що ми можемо зробити в нашій громаді, щоб показати людям, як на практиці виглядає слідувати за Христом?</a:t>
            </a:r>
            <a:endParaRPr lang="uk-UA" sz="4000" spc="-1" noProof="0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348879"/>
            <a:ext cx="12025336" cy="331236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Бог не лише справедливий, а й бажає продемонструвати це. Як Його послідовники, ми покликані проголошувати те, що розуміємо та визнаємо в Ньому.</a:t>
            </a:r>
            <a:endParaRPr lang="uk-UA" sz="3600" spc="-1" noProof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696744"/>
            <a:ext cx="11809312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Наступного тижня поділіться з іншими свідченням про справедливого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й люблячого Бога.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ділилися досвідом з тими, хто був поруч із вами,  правилами взаємодії в протистоянні між добром і злом</a:t>
            </a:r>
            <a:r>
              <a:rPr lang="ru-RU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536160" y="1124744"/>
            <a:ext cx="4655840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Правила взаємодії</a:t>
            </a: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№11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Що ще Я мав би зробити?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b="0" strike="noStrike" spc="-1" dirty="0">
                <a:solidFill>
                  <a:srgbClr val="002060"/>
                </a:solidFill>
                <a:latin typeface="Times New Roman"/>
              </a:rPr>
              <a:t>Про що ви б могли свідчити впевнено й з натхненням?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Чому?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74441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691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«Сказав же до Нього Пилат: Так Ти Цар? Ісус відповів: Сам ти кажеш, що Цар Я. Я на те народився, і на те прийшов у світ, щоб засвідчити правду. І кожен, хто з правди, той чує Мій голос.»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Івана 18:37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Доказ Божої справедливості та любові.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Як її визнати і проголошувати?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214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Яка місія Ісуса як Царя в цьому світі?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     Івана 18:37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354122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 Бог демонструє свою праведність і любов? Як це впливає на перемогу добра у всесвіті?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Рим.3:23-26, 5:8, Об’явл.12:10-12, Бут.3:15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04864"/>
            <a:ext cx="12025946" cy="366817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137413"/>
            <a:ext cx="11809922" cy="3661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Що означає запитання: «Що ще Я мав би зробити для Мого виноградника?»  Хто має це оцінити?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                Ісаї 5:1-4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№11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Що ще Я мав би зробити?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41360</TotalTime>
  <Words>570</Words>
  <Application>Microsoft Office PowerPoint</Application>
  <PresentationFormat>Широкий екран</PresentationFormat>
  <Paragraphs>87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2625</cp:revision>
  <dcterms:created xsi:type="dcterms:W3CDTF">2021-09-14T08:06:00Z</dcterms:created>
  <dcterms:modified xsi:type="dcterms:W3CDTF">2025-03-06T11:08:24Z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