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Проблема показової набожності і несправедливості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Рим.5:5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Чому ворожнеча?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 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13.03.2025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4381" y="19496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456234"/>
            <a:ext cx="11773308" cy="2922423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До чого закликав Бог Свій народ у всі часи? В чому була проблема?</a:t>
            </a: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Ісаї 1:17; 10:1-3; Єремії 22:13; Мт.23:23-30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Любов і справедливість дві найбільші заповіді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263352" y="2348879"/>
            <a:ext cx="11809312" cy="297583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335360" y="2264041"/>
            <a:ext cx="11737304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Який приклад прояву любові та справедливості показав Христос?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 Луки 10:25-37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№12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Любов і справедливість дві найбільші заповіді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665297" cy="31105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305255" cy="29532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 На які жертви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готові піти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особисто ви, щоб любити інших і бути справедливими, задовольняючи їхні потреби?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30525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№12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Любов і справедливість дві найбільші заповіді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492896"/>
            <a:ext cx="11809312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Коли навколо нас страждають люди, що ми можемо зробити як церква, щоб підтримати їх?</a:t>
            </a:r>
            <a:endParaRPr lang="uk-UA" sz="4000" spc="-1" noProof="0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Любов і справедливість дві найбільші заповіді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348879"/>
            <a:ext cx="12025336" cy="193753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19375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Якщо ми любимо Бога, то будемо любити одне одного і дбати про благополуччя ближніх.</a:t>
            </a:r>
            <a:endParaRPr lang="uk-UA" sz="3600" spc="-1" noProof="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525744" y="984960"/>
            <a:ext cx="1166529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№12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Любов і справедливість дві найбільші заповіді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696744"/>
            <a:ext cx="11809312" cy="289249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Наступного тижня виявіть турботу до тих, хто опинився в складних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життєвих обставинах.</a:t>
            </a:r>
            <a:endParaRPr lang="uk-UA" sz="4000" spc="-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Любов і справедливість дві найбільші заповіді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32756" y="11696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14756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свідчили своєму оточенню про справедливого й   </a:t>
            </a:r>
          </a:p>
          <a:p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 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люблячого Бога?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6168008" y="1124744"/>
            <a:ext cx="6023992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Що ще Я мав би зробити?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2768535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№12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Любов і справедливість: </a:t>
            </a:r>
          </a:p>
          <a:p>
            <a:pPr>
              <a:lnSpc>
                <a:spcPct val="100000"/>
              </a:lnSpc>
            </a:pP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                            дві найбільші заповіді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778072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8744" y="2924944"/>
            <a:ext cx="11778072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Які існують закономірності між температурою навколишнього середовища і станом води в природі?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79376" y="984960"/>
            <a:ext cx="11449272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№12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Любов і справедливість дві найбільші заповіді</a:t>
            </a:r>
          </a:p>
          <a:p>
            <a:pPr>
              <a:lnSpc>
                <a:spcPct val="100000"/>
              </a:lnSpc>
            </a:pP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294" y="65744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335360" y="2564905"/>
            <a:ext cx="11341260" cy="374441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053228" cy="36918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uk-UA" sz="3600" spc="-1" noProof="0" dirty="0">
                <a:solidFill>
                  <a:srgbClr val="002060"/>
                </a:solidFill>
                <a:latin typeface="Book Antiqua"/>
              </a:rPr>
              <a:t>«Як хто скаже: Я Бога люблю, та ненавидить брата свого, той неправдомовець. Бо хто не любить брата свого, якого бачить, як може він Бога любити, Якого не бачить</a:t>
            </a:r>
            <a:r>
              <a:rPr lang="ru-RU" sz="3600" spc="-1" noProof="0" dirty="0">
                <a:solidFill>
                  <a:srgbClr val="002060"/>
                </a:solidFill>
                <a:latin typeface="Book Antiqua"/>
              </a:rPr>
              <a:t>?» </a:t>
            </a: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                                                               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                                                              </a:t>
            </a:r>
            <a:r>
              <a:rPr lang="ru-RU" sz="3600" spc="-1" dirty="0">
                <a:solidFill>
                  <a:srgbClr val="C00000"/>
                </a:solidFill>
                <a:latin typeface="Book Antiqua"/>
              </a:rPr>
              <a:t>1Івана 4:20</a:t>
            </a:r>
            <a:endParaRPr lang="uk-UA" sz="3600" spc="-1" dirty="0">
              <a:solidFill>
                <a:srgbClr val="C00000"/>
              </a:solidFill>
              <a:latin typeface="Book Antiqua"/>
            </a:endParaRP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5286E977-F1DB-4F40-ECFD-8838EDAB777E}"/>
              </a:ext>
            </a:extLst>
          </p:cNvPr>
          <p:cNvSpPr/>
          <p:nvPr/>
        </p:nvSpPr>
        <p:spPr>
          <a:xfrm>
            <a:off x="623392" y="795164"/>
            <a:ext cx="1170841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Любов і справедливість дві найбільші заповіді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08920"/>
            <a:ext cx="11953328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574564" cy="2091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Прояв любові та справедливості в світі зла і гріха.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Хто має це робити?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15380" y="984960"/>
            <a:ext cx="1167566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Любов і справедливість дві найбільші заповіді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01074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Які, за словами Ісуса, дві найбільші заповіді? </a:t>
            </a:r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Що передбачає їх виконання?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 </a:t>
            </a:r>
            <a:r>
              <a:rPr lang="ru-RU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Матвія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22:34-40, 19:16-23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Любов і справедливість дві найбільші заповіді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64040"/>
            <a:ext cx="11881320" cy="354122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Що Біблія говорить про два найбільші гріхи? Який між ними існує зв’язок?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Пс.135:13-19; Зах.7:9-12; 1Івана 3:10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№12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Любов і справедливість дві найбільші заповіді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31708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04864"/>
            <a:ext cx="12025946" cy="298397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137413"/>
            <a:ext cx="11809922" cy="2983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Яким Бог відкривається нам в Псалмі 82? </a:t>
            </a:r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 Що Він очікує від нас?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                          Псалом 82;  Михея 6:8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Любов і справедливість дві найбільші заповіді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41556</TotalTime>
  <Words>527</Words>
  <Application>Microsoft Office PowerPoint</Application>
  <PresentationFormat>Широкий екран</PresentationFormat>
  <Paragraphs>91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2643</cp:revision>
  <dcterms:created xsi:type="dcterms:W3CDTF">2021-09-14T08:06:00Z</dcterms:created>
  <dcterms:modified xsi:type="dcterms:W3CDTF">2025-03-13T10:27:07Z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