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34" d="100"/>
          <a:sy n="34" d="100"/>
        </p:scale>
        <p:origin x="38" y="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20.03.2025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56235"/>
            <a:ext cx="11773308" cy="230687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Як виглядає любов, що виконує Закон? 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23:23-24; П.Зак.5:12-15; Ісаї 58:13-14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263352" y="2348879"/>
            <a:ext cx="11809312" cy="29758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У чому проявляється гріх бездіяльності? Як це пов’язано з виконанням Закону Божого?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Якова 2:1–9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 Що ви робите доброго у своїй громаді</a:t>
            </a:r>
            <a:r>
              <a:rPr lang="uk-UA" sz="4000" spc="-1" noProof="0">
                <a:solidFill>
                  <a:srgbClr val="002060"/>
                </a:solidFill>
                <a:latin typeface="Times New Roman"/>
              </a:rPr>
              <a:t>? </a:t>
            </a:r>
            <a:endParaRPr lang="uk-UA" sz="4000" spc="-1" noProof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 Як ми можемо на практиці виявляти Божу любов до тих, з ким зустрічаємося щодня, зокрема до сім’ї, друзів і незнайомців?</a:t>
            </a:r>
            <a:endParaRPr lang="uk-UA" sz="4000" spc="-1" noProof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79"/>
            <a:ext cx="12025336" cy="273630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Десять Заповідей – це не просто набір правил, а вияв любові до Творця та відповідь на особисті стосунки з Богом.</a:t>
            </a:r>
            <a:endParaRPr lang="uk-UA" sz="3600" spc="-1" noProof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Проявіть доброту до тих, хто буде поруч з вами наступного тижня.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виявляли турботу до тих, хто опинився в складних життєвих обставинах?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1487488" y="1124744"/>
            <a:ext cx="1070451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Любов і справедливість дві найбільші заповіді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№13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Любов – виконання Закону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Що ви робите, щоб показати людині, що вона для  вас цінна і дорога?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02433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«Нікому нічого не будьте винні, за винятком любові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одне до одного. Адже хто любить іншого, той виконав Закон</a:t>
            </a:r>
            <a:r>
              <a:rPr lang="ru-RU" sz="3600" spc="-1" noProof="0" dirty="0">
                <a:solidFill>
                  <a:srgbClr val="002060"/>
                </a:solidFill>
                <a:latin typeface="Book Antiqua"/>
              </a:rPr>
              <a:t>» 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Рим.13:8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3164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645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Десять Заповідей є вираженням завітних взаємин Бога з Його народом.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 це виражається в нашому житті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 виражається любов людини до Бога і до ближніх згідно з Десятьма Заповідями?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Вихід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20:1–17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4477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40919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 викуплення, здійснене Христом на хресті, вплинуло на статус Божого Закону? Як це узгоджується з нашим відгуком на спасаючу Божу благодать?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Римл.6:1–3, 7:7–12; Івана 14:15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2025946" cy="298397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Що необхідно, щоб Закон – вияв Божого характеру – став основою нашого характеру?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Єремії 31:31-34. Івана 3:1-21, Євреям 8:10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43317</TotalTime>
  <Words>494</Words>
  <Application>Microsoft Office PowerPoint</Application>
  <PresentationFormat>Широкий екран</PresentationFormat>
  <Paragraphs>86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2659</cp:revision>
  <dcterms:created xsi:type="dcterms:W3CDTF">2021-09-14T08:06:00Z</dcterms:created>
  <dcterms:modified xsi:type="dcterms:W3CDTF">2025-03-20T08:11:13Z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