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Показати законність знищення</a:t>
            </a: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Рим.5:5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Чому ворожнеча?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20.02.2025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56234"/>
            <a:ext cx="11845316" cy="292242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В чому зміст прагнень сатани узурпувати Божий престол?</a:t>
            </a: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</a:t>
            </a:r>
            <a:r>
              <a:rPr lang="ru-RU" sz="4400" spc="-1" dirty="0" err="1">
                <a:solidFill>
                  <a:srgbClr val="C00000"/>
                </a:solidFill>
                <a:latin typeface="Times New Roman"/>
                <a:ea typeface="바탕"/>
              </a:rPr>
              <a:t>Матвія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4:1-11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263352" y="2348878"/>
            <a:ext cx="11809312" cy="353797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3537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Чому Бог не знищив диявола на початку повстання? Що є причиною суперечки між Христом і сатаною?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Об’явл.12:7-9,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Івана 8:41-46; 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62492"/>
            <a:ext cx="11593289" cy="235608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305255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Як визначити на чиєму я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боці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в боротьбі між добром та злом</a:t>
            </a:r>
            <a:r>
              <a:rPr lang="ru-RU" sz="4000" spc="-1" dirty="0">
                <a:solidFill>
                  <a:srgbClr val="002060"/>
                </a:solidFill>
                <a:latin typeface="Times New Roman"/>
              </a:rPr>
              <a:t>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302433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32917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ru-RU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 відчуваєте вплив вселенського конфлікту у своєму житті?</a:t>
            </a:r>
          </a:p>
          <a:p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Не виривати кукіль – це просто ігнорувати зло</a:t>
            </a:r>
            <a:r>
              <a:rPr lang="ru-RU" sz="4000" spc="-1" dirty="0">
                <a:solidFill>
                  <a:srgbClr val="002060"/>
                </a:solidFill>
                <a:latin typeface="Times New Roman"/>
              </a:rPr>
              <a:t>?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lang="uk-UA" sz="4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348879"/>
            <a:ext cx="11953328" cy="2664297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2491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Той факт, що ми щодня стикаємося з наслідками вселенського конфлікту, має зробити нас ще більш</a:t>
            </a:r>
          </a:p>
          <a:p>
            <a:pPr>
              <a:lnSpc>
                <a:spcPct val="100000"/>
              </a:lnSpc>
            </a:pPr>
            <a:r>
              <a:rPr lang="uk-UA" sz="3600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свідомими й готовими завжди покладатися на Бога</a:t>
            </a:r>
            <a:r>
              <a:rPr lang="ru-RU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? </a:t>
            </a:r>
            <a:endParaRPr lang="uk-UA" sz="3600" spc="-1" noProof="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696744"/>
            <a:ext cx="11809312" cy="28924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Поділитися досвідом з тими, хто буде поруч із вами наступного тижня, як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розрізняти добро і зло.   </a:t>
            </a:r>
            <a:endParaRPr lang="uk-UA" sz="4000" spc="-1" dirty="0">
              <a:solidFill>
                <a:srgbClr val="002060"/>
              </a:solidFill>
              <a:latin typeface="Times New Roman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56875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Чи обговорювали ви з кимось, як зроблений вибір вплинув на них або на інших</a:t>
            </a:r>
            <a:r>
              <a:rPr lang="ru-RU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Який був результат цієї розмови</a:t>
            </a:r>
            <a:r>
              <a:rPr lang="ru-RU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168008" y="1124744"/>
            <a:ext cx="6023992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Проблема існування зла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№9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Вселенський конфлікт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80928"/>
            <a:ext cx="11665296" cy="37444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b="0" strike="noStrike" spc="-1" dirty="0">
                <a:solidFill>
                  <a:srgbClr val="002060"/>
                </a:solidFill>
                <a:latin typeface="Times New Roman"/>
              </a:rPr>
              <a:t> Що, зазвичай, стає причиною суперечки між людьми, навіть на рівні сім’ї?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335360" y="2564905"/>
            <a:ext cx="11341260" cy="338437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31378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noProof="0" dirty="0">
                <a:solidFill>
                  <a:srgbClr val="002060"/>
                </a:solidFill>
                <a:latin typeface="Book Antiqua"/>
              </a:rPr>
              <a:t>«І Я покладу ворожнечу між тобою й між жінкою, між насінням твоїм і насінням її. Воно зітре тобі голову, а ти будеш жалити його в п'яту.» 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                                                              </a:t>
            </a:r>
            <a:r>
              <a:rPr lang="ru-RU" sz="3600" spc="-1" dirty="0" err="1">
                <a:solidFill>
                  <a:srgbClr val="C00000"/>
                </a:solidFill>
                <a:latin typeface="Book Antiqua"/>
              </a:rPr>
              <a:t>Буття</a:t>
            </a: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 3:15</a:t>
            </a:r>
            <a:endParaRPr lang="uk-UA" sz="3600" spc="-1" dirty="0">
              <a:solidFill>
                <a:srgbClr val="C00000"/>
              </a:solidFill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953328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Вплив уселенського конфлікту на Всесвіт.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У чому його суть</a:t>
            </a: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Звідки взялося зло в нашому світі? Коли і як буде вирішена проблема його існування?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</a:t>
            </a:r>
            <a:r>
              <a:rPr lang="ru-RU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Матвія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13:24-27, 28-30, 37-40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286086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 зло прийшло на Землю? Чому люди виявилися втягнутими в боротьбу зі злом?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Буття 3:1-7, Об’явл.12:7-9,  Бут.3:15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04864"/>
            <a:ext cx="11953328" cy="25202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137413"/>
            <a:ext cx="11809922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Яка причина з’явлення зла на небі?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   Єзек.28:12-19, Вих.25:19-20, Ісаї14:12-15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 Урок №9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Вселенський конфлікт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40698</TotalTime>
  <Words>477</Words>
  <Application>Microsoft Office PowerPoint</Application>
  <PresentationFormat>Широкий екран</PresentationFormat>
  <Paragraphs>89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2594</cp:revision>
  <dcterms:created xsi:type="dcterms:W3CDTF">2021-09-14T08:06:00Z</dcterms:created>
  <dcterms:modified xsi:type="dcterms:W3CDTF">2025-02-20T11:28:40Z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