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noProof="0" dirty="0">
                <a:latin typeface="Arial"/>
              </a:rPr>
              <a:t>Фразеологізми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03.04.2025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07368" y="2456234"/>
            <a:ext cx="11701300" cy="361660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35995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Яка роль смерті в біблійному пророцтві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  <a:ea typeface="바탕"/>
              </a:rPr>
              <a:t>? Як Бог вирішив цю проблему людства? </a:t>
            </a:r>
            <a:endParaRPr lang="uk-UA" sz="4000" spc="-1" dirty="0">
              <a:solidFill>
                <a:srgbClr val="00206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</a:t>
            </a:r>
            <a:r>
              <a:rPr lang="uk-UA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Буття 2:15-17, 4:8-15; 1Коринтянам 15:14-19; </a:t>
            </a:r>
            <a:r>
              <a:rPr lang="uk-UA" sz="4400" spc="-1" dirty="0">
                <a:solidFill>
                  <a:srgbClr val="C00000"/>
                </a:solidFill>
                <a:latin typeface="Times New Roman"/>
                <a:ea typeface="바탕"/>
              </a:rPr>
              <a:t>Об’явлення</a:t>
            </a:r>
            <a:r>
              <a:rPr lang="uk-UA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1:18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19336" y="2351447"/>
            <a:ext cx="12072664" cy="352159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191344" y="2264041"/>
            <a:ext cx="11881320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Яка послідовність прослідковується в діях змія – сатани? Що це говорить про незмінну сутність великої боротьби?</a:t>
            </a:r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 Буття 3:1-5; Об’явлення 12:1-9</a:t>
            </a:r>
            <a:endParaRPr lang="uk-UA" sz="4800" spc="-1" noProof="0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246670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Яку мету ви ставите перед собою у вивченні біблійних пророцтв?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Хоч ми знаємо, що завжди є чого навчатися, як нам визначити, чи «нове світло»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є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істиною чи єрессю?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348879"/>
            <a:ext cx="12144672" cy="280831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2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Книга Буття містить фундаментальні істини, які охоплюють саму суть спасенної пророчої вістки Святого Письма.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809312" cy="22322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Поділіться пророцтвом, яке ви добре розумієте, з людьми вашого оточення.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ділилися вашою метою дослідження Біблії з тими, хто був поруч з вами  минулого тижня?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096000" y="1124744"/>
            <a:ext cx="6096000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Деякі принципи пророцтв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-27384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№2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Книга Буття як основа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Що є найскладнішим для розуміння в вивчені іноземної мови? Чому?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6"/>
            <a:ext cx="11341260" cy="246075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246075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2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3200" spc="-1" noProof="0" dirty="0">
                <a:solidFill>
                  <a:srgbClr val="002060"/>
                </a:solidFill>
                <a:latin typeface="Book Antiqua"/>
              </a:rPr>
              <a:t>«</a:t>
            </a:r>
            <a:r>
              <a:rPr lang="uk-UA" sz="3200" spc="-1" noProof="0" dirty="0">
                <a:solidFill>
                  <a:srgbClr val="002060"/>
                </a:solidFill>
                <a:latin typeface="Book Antiqua"/>
              </a:rPr>
              <a:t>Наступного дня він бачить Ісуса, Який іде до нього,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200" spc="-1" noProof="0" dirty="0">
                <a:solidFill>
                  <a:srgbClr val="002060"/>
                </a:solidFill>
                <a:latin typeface="Book Antiqua"/>
              </a:rPr>
              <a:t>і каже: Ось Агнець Божий, що на Себе бере гріх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200" spc="-1" noProof="0" dirty="0">
                <a:solidFill>
                  <a:srgbClr val="002060"/>
                </a:solidFill>
                <a:latin typeface="Book Antiqua"/>
              </a:rPr>
              <a:t>світу!»                                              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Івана 1 :29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708920"/>
            <a:ext cx="11737304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Витоки тлумачення біблійних пророцтв.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Чому важливо їх розуміти правильно?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768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Що лежить в основі тлумачення біблійних пророцтв?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</a:t>
            </a:r>
            <a:r>
              <a:rPr lang="uk-UA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Ісаї 40:7</a:t>
            </a:r>
            <a:r>
              <a:rPr lang="uk-UA" sz="3600" spc="-1" dirty="0">
                <a:solidFill>
                  <a:srgbClr val="C00000"/>
                </a:solidFill>
                <a:latin typeface="Times New Roman"/>
                <a:ea typeface="바탕"/>
              </a:rPr>
              <a:t>;</a:t>
            </a:r>
            <a:r>
              <a:rPr lang="uk-UA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Малахії 3:6; Євреям 13:8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289315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 книга Буття пояснює природу Божої любові?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Яким чином вона проявилася?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Буття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22:1-13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;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Івана 3:16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1708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04864"/>
            <a:ext cx="1202594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137413"/>
            <a:ext cx="1152128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3. Як слід розуміти образ заколеного Агнця в біблійних пророцтвах?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</a:rPr>
              <a:t>Буття 22:7-8, Вихід 12:3-4, Об’явлення 5:5-10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Книга Буття як основа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44289</TotalTime>
  <Words>476</Words>
  <Application>Microsoft Office PowerPoint</Application>
  <PresentationFormat>Широкий екран</PresentationFormat>
  <Paragraphs>89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2686</cp:revision>
  <dcterms:created xsi:type="dcterms:W3CDTF">2021-09-14T08:06:00Z</dcterms:created>
  <dcterms:modified xsi:type="dcterms:W3CDTF">2025-04-03T07:55:00Z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