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noProof="0" dirty="0">
                <a:latin typeface="Arial"/>
              </a:rPr>
              <a:t>Фразеологізми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Чому ворожнеча?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4521BB-4042-417A-A456-5001D616988F}" type="slidenum">
              <a:rPr kumimoji="0" lang="uk-UA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uk-UA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17.04.2025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456234"/>
            <a:ext cx="11773308" cy="361660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У чому різниця між принципами управління Царства Христа та царств цього світу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  <a:ea typeface="바탕"/>
              </a:rPr>
              <a:t>?</a:t>
            </a:r>
            <a:endParaRPr lang="uk-UA" sz="4000" spc="-1" dirty="0">
              <a:solidFill>
                <a:srgbClr val="00206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</a:t>
            </a:r>
            <a:r>
              <a:rPr lang="uk-UA" sz="4400" spc="-1" noProof="0" dirty="0">
                <a:solidFill>
                  <a:srgbClr val="C00000"/>
                </a:solidFill>
                <a:latin typeface="Times New Roman"/>
                <a:ea typeface="바탕"/>
              </a:rPr>
              <a:t>Матвія 20:25-28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19336" y="2351447"/>
            <a:ext cx="12072664" cy="352159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191344" y="2264041"/>
            <a:ext cx="11881320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Яка місія Церкви в світі, що постав проти Божого правління?  </a:t>
            </a:r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Числа 14:17-21; Ісаї 42:6, 49:6, 60:3; </a:t>
            </a:r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Об’явлення 18:1-4</a:t>
            </a:r>
            <a:endParaRPr lang="uk-UA" sz="4800" spc="-1" noProof="0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665297" cy="246670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305255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Як сьогодні в церкві може проявлятися бунтівний дух проти Божого правління?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У яких сферах життя ми, можливо, намагаємося замінити Бога?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348879"/>
            <a:ext cx="11881320" cy="331236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8457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 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На противагу спокусі покластися на людську силу, будувати царства на цій Землі і через це загрузнути в темряві, Біблія дає надію на Царство Боже – єдине світло для народів.</a:t>
            </a:r>
          </a:p>
          <a:p>
            <a:pPr>
              <a:lnSpc>
                <a:spcPct val="100000"/>
              </a:lnSpc>
            </a:pP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665296" cy="302433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2614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Послужіть замість того, щоб «царювати», відкриваючи Божу правду тим, хто вас оточує оточуючим.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69186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на прикладі сімейних стосунків ви ділилися з оточуючими, яких взаємин очікує Бог від тих, кого створив і викупив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7824192" y="1124744"/>
            <a:ext cx="4032448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образи зі шлюбу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-27384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Народи. Частина 1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778072" cy="324036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8744" y="2924944"/>
            <a:ext cx="11778072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Над ким або чим ви сьогодні маєте владу? Як ви її здійснюєте? Чому, на вашу думку, люди прагнуть влади?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1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5"/>
            <a:ext cx="11341260" cy="350719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35071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DejaVu Sans"/>
              </a:rPr>
              <a:t> Пам’ятний вірш</a:t>
            </a:r>
            <a:r>
              <a:rPr kumimoji="0" lang="uk-UA" sz="48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:</a:t>
            </a:r>
            <a:r>
              <a:rPr kumimoji="0" lang="uk-UA" sz="4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 </a:t>
            </a:r>
            <a:endParaRPr kumimoji="0" lang="uk-UA" sz="4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 </a:t>
            </a:r>
            <a:r>
              <a:rPr kumimoji="0" lang="ru-RU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«</a:t>
            </a: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І Йому було дано владу, славу і царство, аби всі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народи, племена та язики Йому служили. Його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влада стане вічною владою, яка не минає, — Його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владарювання не буде призупинене» </a:t>
            </a:r>
            <a:r>
              <a:rPr kumimoji="0" lang="ru-RU" sz="36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                                                         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                                                                    </a:t>
            </a:r>
            <a:r>
              <a:rPr lang="uk-UA" sz="3600" spc="-1" noProof="0" dirty="0">
                <a:solidFill>
                  <a:srgbClr val="C00000"/>
                </a:solidFill>
                <a:latin typeface="Book Antiqua"/>
              </a:rPr>
              <a:t>Даниїла 7:14</a:t>
            </a:r>
            <a:endParaRPr kumimoji="0" lang="uk-UA" sz="3600" b="0" i="0" u="none" strike="noStrike" kern="1200" cap="none" spc="-1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kumimoji="0" lang="ru-RU" sz="2800" b="1" i="0" u="none" strike="noStrike" kern="1200" cap="all" spc="-1" normalizeH="0" baseline="0" noProof="0" dirty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708920"/>
            <a:ext cx="11737304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0298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Наслідки амбіційного повстання проти Творця.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Який шлях подолання цих наслідків?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7685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Яку альтернативу втраченого в Едемі вигадали люди, що повстали проти Бога?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</a:t>
            </a:r>
            <a:r>
              <a:rPr lang="uk-UA" sz="3600" spc="-1" dirty="0">
                <a:solidFill>
                  <a:srgbClr val="C00000"/>
                </a:solidFill>
                <a:latin typeface="Times New Roman"/>
                <a:ea typeface="바탕"/>
              </a:rPr>
              <a:t>Буття 10:8-12, 4:17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7328" y="2264040"/>
            <a:ext cx="12025336" cy="36852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40919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Який намір мав Бог, покликавши Аврама піти в чужу землю? За яких умов цей намір міг здійснитися?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Буття 12:1-9, </a:t>
            </a:r>
            <a:r>
              <a:rPr lang="uk-UA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Повт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. </a:t>
            </a:r>
            <a:r>
              <a:rPr lang="uk-UA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Зак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. 4:5-9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31708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04864"/>
            <a:ext cx="11953938" cy="36004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137413"/>
            <a:ext cx="11521280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3. Яким чином проявився бунт проти Божого правління, коли Ізраїль увійшов до обітованої землі?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                   </a:t>
            </a:r>
            <a:r>
              <a:rPr lang="uk-UA" sz="4000" spc="-1" noProof="0" dirty="0">
                <a:solidFill>
                  <a:srgbClr val="C00000"/>
                </a:solidFill>
                <a:latin typeface="Times New Roman"/>
              </a:rPr>
              <a:t>1Самуїлова 8:4-18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1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47742</TotalTime>
  <Words>517</Words>
  <Application>Microsoft Office PowerPoint</Application>
  <PresentationFormat>Широкий екран</PresentationFormat>
  <Paragraphs>91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2709</cp:revision>
  <dcterms:created xsi:type="dcterms:W3CDTF">2021-09-14T08:06:00Z</dcterms:created>
  <dcterms:modified xsi:type="dcterms:W3CDTF">2025-04-17T08:24:35Z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