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521BB-4042-417A-A456-5001D616988F}" type="slidenum">
              <a:rPr kumimoji="0" lang="uk-UA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24.04.2025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56234"/>
            <a:ext cx="11773308" cy="361660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 у пророцтвах протиставляються символи землі та моря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? Чого вони можуть нас навчити про те, як слід розуміти пророцтва? 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Об’явлення 12:15 -16, 13:1,11 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19336" y="2351447"/>
            <a:ext cx="12072664" cy="352159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191344" y="2264041"/>
            <a:ext cx="1188132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Яке завдання покладене на Божу Церкву </a:t>
            </a:r>
            <a:r>
              <a:rPr lang="uk-UA" sz="4000" spc="-1" dirty="0" err="1">
                <a:solidFill>
                  <a:srgbClr val="002060"/>
                </a:solidFill>
                <a:latin typeface="Times New Roman"/>
                <a:ea typeface="바탕"/>
              </a:rPr>
              <a:t>останього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часу згідно з книгою Об’явлення?  </a:t>
            </a:r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Об’явлення 10:1-11</a:t>
            </a:r>
            <a:endParaRPr lang="uk-UA" sz="4800" spc="-1" noProof="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53328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66529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Якою ви бачите свою особисту участь у виконанні пророцтв останнього часу?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Як нам, адвентистам, знайти правильний баланс між слідуванням за Господом та дотриманням законів суспільства, у якому ми живемо?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348879"/>
            <a:ext cx="12144672" cy="450912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5076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Згідно з біблійними пророцтвами, людське зухвале правління на землі завершиться. Господь встановить Своє вічне царство, де буде мир і вічна радість. Перед нами стоїть той самий вибір, який стояв перед Адамом і Євою. Оберімо Боже правління в нашому житті, щоб жити з Ним і в вічності.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665296" cy="30243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Поділіться доброю звісткою про прийдешнє Царство Боже з тими, хто буде поруч із вами 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наступного тижня.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служили іншим, відкриваючи їм Божу правду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320136" y="1124744"/>
            <a:ext cx="453650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Народи. Частина 1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Народи. Частина 2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59228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Що найчастіше заважає дітям і підліткам приймати думку їх батьків чи старших людей?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593288" cy="246075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DejaVu Sans"/>
              </a:rPr>
              <a:t> Пам’ятний вірш</a:t>
            </a:r>
            <a:r>
              <a:rPr kumimoji="0" lang="uk-UA" sz="48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:</a:t>
            </a:r>
            <a:r>
              <a:rPr kumimoji="0" lang="uk-UA" sz="4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</a:t>
            </a:r>
            <a:endParaRPr kumimoji="0" lang="uk-UA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«Вгамуйтеся і пізнайте, що Я – Бог! Я буду звеличений між народами, буду прославлений на землі»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uk-UA" sz="3600" spc="-1" noProof="0" dirty="0">
                <a:solidFill>
                  <a:srgbClr val="C00000"/>
                </a:solidFill>
                <a:latin typeface="Book Antiqua"/>
              </a:rPr>
              <a:t>                                                               Псалом 46:11</a:t>
            </a:r>
            <a:endParaRPr kumimoji="0" lang="uk-UA" sz="3600" b="0" i="0" u="none" strike="noStrike" kern="1200" cap="none" spc="-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kumimoji="0" lang="ru-RU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33639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Проблеми, викликані гріхопадінням і прагненням людей встановити власне правління замість Божого.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Які шляхи їх вирішення?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60"/>
            <a:ext cx="12000656" cy="250330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214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Перед яким вибором стояли перші люди в Едемі?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Буття 2:9-17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264040"/>
            <a:ext cx="12025336" cy="36852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40919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в пророцтві Даниїла свідчить про деградацію людського правління? Що втішає в спогляданні на те, що відбувається в світі сьогодні?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Даниїла 2:31-35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4"/>
            <a:ext cx="11953938" cy="36004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Як боротьба за владу в світі стала проблемою Божого народу?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  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</a:rPr>
              <a:t>Даниїла 7:1-3, Римлянам 3:10-19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47899</TotalTime>
  <Words>505</Words>
  <Application>Microsoft Office PowerPoint</Application>
  <PresentationFormat>Широкий екран</PresentationFormat>
  <Paragraphs>85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2721</cp:revision>
  <dcterms:created xsi:type="dcterms:W3CDTF">2021-09-14T08:06:00Z</dcterms:created>
  <dcterms:modified xsi:type="dcterms:W3CDTF">2025-04-24T07:07:06Z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