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78" r:id="rId6"/>
    <p:sldId id="279" r:id="rId7"/>
    <p:sldId id="280" r:id="rId8"/>
    <p:sldId id="281" r:id="rId9"/>
    <p:sldId id="282" r:id="rId10"/>
    <p:sldId id="283" r:id="rId11"/>
    <p:sldId id="289" r:id="rId12"/>
    <p:sldId id="285" r:id="rId13"/>
    <p:sldId id="286" r:id="rId14"/>
    <p:sldId id="288" r:id="rId15"/>
    <p:sldId id="287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344" autoAdjust="0"/>
    <p:restoredTop sz="83795" autoAdjust="0"/>
  </p:normalViewPr>
  <p:slideViewPr>
    <p:cSldViewPr>
      <p:cViewPr varScale="1">
        <p:scale>
          <a:sx n="53" d="100"/>
          <a:sy n="53" d="100"/>
        </p:scale>
        <p:origin x="976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6926"/>
    </p:cViewPr>
  </p:sorterViewPr>
  <p:notesViewPr>
    <p:cSldViewPr>
      <p:cViewPr varScale="1">
        <p:scale>
          <a:sx n="49" d="100"/>
          <a:sy n="49" d="100"/>
        </p:scale>
        <p:origin x="1922" y="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Для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переміщення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сторінки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клацніть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мишею</a:t>
            </a:r>
            <a:endParaRPr lang="ru-RU" sz="18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uk-UA" sz="2000" b="0" strike="noStrike" spc="-1">
                <a:latin typeface="Arial"/>
              </a:rPr>
              <a:t>Для редагування формату приміток клацніть мишею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uk-UA" sz="1400" b="0" strike="noStrike" spc="-1">
                <a:latin typeface="Times New Roman"/>
              </a:rPr>
              <a:t>&lt;верхній колонтитул&gt;</a:t>
            </a:r>
          </a:p>
        </p:txBody>
      </p:sp>
      <p:sp>
        <p:nvSpPr>
          <p:cNvPr id="44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uk-UA" sz="1400" b="0" strike="noStrike" spc="-1">
                <a:latin typeface="Times New Roman"/>
              </a:rPr>
              <a:t>&lt;дата/час&gt;</a:t>
            </a:r>
          </a:p>
        </p:txBody>
      </p:sp>
      <p:sp>
        <p:nvSpPr>
          <p:cNvPr id="45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uk-UA" sz="1400" b="0" strike="noStrike" spc="-1">
                <a:latin typeface="Times New Roman"/>
              </a:rPr>
              <a:t>&lt;нижній колонтитул&gt;</a:t>
            </a:r>
          </a:p>
        </p:txBody>
      </p:sp>
      <p:sp>
        <p:nvSpPr>
          <p:cNvPr id="46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39F46386-2D8C-4ADE-BD8E-204194442833}" type="slidenum">
              <a:rPr lang="uk-UA" sz="1400" b="0" strike="noStrike" spc="-1">
                <a:latin typeface="Times New Roman"/>
              </a:rPr>
              <a:t>‹№›</a:t>
            </a:fld>
            <a:endParaRPr lang="uk-UA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27930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1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915452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10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782516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730DCB-E063-C1BA-15E0-5E5C1AE4BB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>
            <a:extLst>
              <a:ext uri="{FF2B5EF4-FFF2-40B4-BE49-F238E27FC236}">
                <a16:creationId xmlns:a16="http://schemas.microsoft.com/office/drawing/2014/main" id="{66F838DD-E96E-A025-B340-22CE27C230B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>
            <a:extLst>
              <a:ext uri="{FF2B5EF4-FFF2-40B4-BE49-F238E27FC236}">
                <a16:creationId xmlns:a16="http://schemas.microsoft.com/office/drawing/2014/main" id="{07935CAD-DEAA-2D70-05EE-53A5F0522512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>
            <a:extLst>
              <a:ext uri="{FF2B5EF4-FFF2-40B4-BE49-F238E27FC236}">
                <a16:creationId xmlns:a16="http://schemas.microsoft.com/office/drawing/2014/main" id="{CBEB54C8-2BC2-1389-BF10-6D1FAF77B1FC}"/>
              </a:ext>
            </a:extLst>
          </p:cNvPr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11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508666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12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375201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13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96265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14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600236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15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512098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1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AA7CD05-AD6C-427B-A13A-8A3F842B0F50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2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530028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3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4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53328A3F-FBFB-4F79-ADB0-96555B4031AA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3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78452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noProof="0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4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615364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44521BB-4042-417A-A456-5001D616988F}" type="slidenum">
              <a:rPr kumimoji="0" lang="uk-UA" sz="1400" b="0" i="0" u="none" strike="noStrike" kern="1200" cap="none" spc="-1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uk-UA" sz="14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212270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6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689493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7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072192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uk-UA" sz="2000" b="0" strike="noStrike" spc="-1" dirty="0">
                <a:latin typeface="Arial"/>
              </a:rPr>
              <a:t> </a:t>
            </a: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8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45956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9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00735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18EC7AF4-635C-4FAD-80F9-D5139A756602}" type="datetime">
              <a:rPr lang="uk-UA" sz="1200" b="0" strike="noStrike" spc="-1">
                <a:solidFill>
                  <a:srgbClr val="8B8B8B"/>
                </a:solidFill>
                <a:latin typeface="Calibri"/>
              </a:rPr>
              <a:t>24.04.2025</a:t>
            </a:fld>
            <a:endParaRPr lang="uk-UA" sz="1200" b="0" strike="noStrike" spc="-1" dirty="0">
              <a:latin typeface="Times New Roman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uk-UA" sz="2400" b="0" strike="noStrike" spc="-1" dirty="0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837F58C0-2FDF-4BD3-948D-2FAC849B745F}" type="slidenum">
              <a:rPr lang="uk-UA" sz="1200" b="0" strike="noStrike" spc="-1">
                <a:solidFill>
                  <a:srgbClr val="8B8B8B"/>
                </a:solidFill>
                <a:latin typeface="Calibri"/>
              </a:rPr>
              <a:t>‹№›</a:t>
            </a:fld>
            <a:endParaRPr lang="uk-UA" sz="1200" b="0" strike="noStrike" spc="-1" dirty="0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Для правки тексту заголовка клацніть мишею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Для редагування структури клацніть мишею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Другий рівень структури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Третій рівень структури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Четвертий рівень структури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П'ятий рівень структури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Шостий рівень структури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Сьомий рівень структури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Рисунок 1" descr="27.jpg"/>
          <p:cNvPicPr/>
          <p:nvPr/>
        </p:nvPicPr>
        <p:blipFill>
          <a:blip r:embed="rId3"/>
          <a:stretch/>
        </p:blipFill>
        <p:spPr>
          <a:xfrm>
            <a:off x="-34381" y="19496"/>
            <a:ext cx="12260761" cy="6857640"/>
          </a:xfrm>
          <a:prstGeom prst="rect">
            <a:avLst/>
          </a:prstGeom>
          <a:ln>
            <a:noFill/>
          </a:ln>
        </p:spPr>
      </p:pic>
      <p:sp>
        <p:nvSpPr>
          <p:cNvPr id="49" name="CustomShape 2"/>
          <p:cNvSpPr/>
          <p:nvPr/>
        </p:nvSpPr>
        <p:spPr>
          <a:xfrm>
            <a:off x="346320" y="4175640"/>
            <a:ext cx="11540520" cy="359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11500" b="1" strike="noStrike" spc="-1" dirty="0">
                <a:solidFill>
                  <a:srgbClr val="C00000"/>
                </a:solidFill>
                <a:latin typeface="Book Antiqua"/>
              </a:rPr>
              <a:t>Суботня школа</a:t>
            </a:r>
            <a:endParaRPr lang="uk-UA" sz="11500" b="0" strike="noStrike" spc="-1" dirty="0">
              <a:latin typeface="Arial"/>
            </a:endParaRPr>
          </a:p>
        </p:txBody>
      </p:sp>
      <p:sp>
        <p:nvSpPr>
          <p:cNvPr id="50" name="CustomShape 3"/>
          <p:cNvSpPr/>
          <p:nvPr/>
        </p:nvSpPr>
        <p:spPr>
          <a:xfrm>
            <a:off x="5950257" y="1211040"/>
            <a:ext cx="5809325" cy="74798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4270" b="1" spc="-1" dirty="0">
                <a:solidFill>
                  <a:srgbClr val="0070C0"/>
                </a:solidFill>
                <a:latin typeface="Bookman Old Style"/>
              </a:rPr>
              <a:t>Щиро </a:t>
            </a:r>
            <a:r>
              <a:rPr lang="uk-UA" sz="4270" b="1" strike="noStrike" spc="-1" dirty="0">
                <a:solidFill>
                  <a:srgbClr val="0070C0"/>
                </a:solidFill>
                <a:latin typeface="Bookman Old Style"/>
              </a:rPr>
              <a:t>вітаємо вас!</a:t>
            </a:r>
            <a:endParaRPr lang="uk-UA" sz="427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23361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335360" y="2456234"/>
            <a:ext cx="11773308" cy="3616606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r>
              <a:rPr lang="uk-UA" dirty="0"/>
              <a:t> </a:t>
            </a:r>
          </a:p>
        </p:txBody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79376" y="2264041"/>
            <a:ext cx="11593288" cy="353797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8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3600" spc="-1" dirty="0">
                <a:solidFill>
                  <a:srgbClr val="002060"/>
                </a:solidFill>
                <a:latin typeface="Times New Roman"/>
                <a:ea typeface="바탕"/>
              </a:rPr>
              <a:t> 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4. Як у пророцтвах протиставляються символи землі та моря</a:t>
            </a:r>
            <a:r>
              <a:rPr lang="uk-UA" sz="4000" spc="-1" noProof="0" dirty="0">
                <a:solidFill>
                  <a:srgbClr val="002060"/>
                </a:solidFill>
                <a:latin typeface="Times New Roman"/>
                <a:ea typeface="바탕"/>
              </a:rPr>
              <a:t>? Чого вони можуть нас навчити про те, як слід розуміти пророцтва? </a:t>
            </a:r>
            <a:endParaRPr lang="uk-UA" sz="4000" spc="-1" dirty="0">
              <a:solidFill>
                <a:srgbClr val="002060"/>
              </a:solidFill>
              <a:latin typeface="Times New Roman"/>
              <a:ea typeface="바탕"/>
            </a:endParaRPr>
          </a:p>
          <a:p>
            <a:pPr>
              <a:lnSpc>
                <a:spcPct val="100000"/>
              </a:lnSpc>
            </a:pPr>
            <a:r>
              <a:rPr lang="ru-RU" sz="4400" spc="-1" dirty="0">
                <a:solidFill>
                  <a:srgbClr val="C00000"/>
                </a:solidFill>
                <a:latin typeface="Times New Roman"/>
                <a:ea typeface="바탕"/>
              </a:rPr>
              <a:t>                  </a:t>
            </a:r>
            <a:r>
              <a:rPr lang="uk-UA" sz="4400" spc="-1" noProof="0" dirty="0">
                <a:solidFill>
                  <a:srgbClr val="C00000"/>
                </a:solidFill>
                <a:latin typeface="Times New Roman"/>
                <a:ea typeface="바탕"/>
              </a:rPr>
              <a:t>Об’явлення 12:15 -16, 13:1,11 </a:t>
            </a:r>
            <a:endParaRPr lang="uk-UA" sz="4800" spc="-1" dirty="0"/>
          </a:p>
        </p:txBody>
      </p:sp>
      <p:sp>
        <p:nvSpPr>
          <p:cNvPr id="63" name="CustomShape 4"/>
          <p:cNvSpPr/>
          <p:nvPr/>
        </p:nvSpPr>
        <p:spPr>
          <a:xfrm>
            <a:off x="695400" y="984960"/>
            <a:ext cx="1149564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</a:t>
            </a:r>
            <a:r>
              <a:rPr lang="ru-RU" sz="2800" b="0" strike="noStrike" cap="all" spc="-1" dirty="0">
                <a:solidFill>
                  <a:srgbClr val="984807"/>
                </a:solidFill>
                <a:latin typeface="Book Antiqua"/>
              </a:rPr>
              <a:t> </a:t>
            </a: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Урок №5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Народи: Частина 2</a:t>
            </a:r>
          </a:p>
        </p:txBody>
      </p:sp>
    </p:spTree>
    <p:extLst>
      <p:ext uri="{BB962C8B-B14F-4D97-AF65-F5344CB8AC3E}">
        <p14:creationId xmlns:p14="http://schemas.microsoft.com/office/powerpoint/2010/main" val="27642919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3ADC24-CD60-8C2C-1A1F-71EFDB77B8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>
            <a:extLst>
              <a:ext uri="{FF2B5EF4-FFF2-40B4-BE49-F238E27FC236}">
                <a16:creationId xmlns:a16="http://schemas.microsoft.com/office/drawing/2014/main" id="{EED2CCF5-4D65-5B10-50A3-705830080719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>
            <a:extLst>
              <a:ext uri="{FF2B5EF4-FFF2-40B4-BE49-F238E27FC236}">
                <a16:creationId xmlns:a16="http://schemas.microsoft.com/office/drawing/2014/main" id="{1218C15E-FE55-5944-D06B-0CCC16B65CD8}"/>
              </a:ext>
            </a:extLst>
          </p:cNvPr>
          <p:cNvSpPr/>
          <p:nvPr/>
        </p:nvSpPr>
        <p:spPr>
          <a:xfrm>
            <a:off x="119336" y="2351447"/>
            <a:ext cx="12072664" cy="3521593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r>
              <a:rPr lang="uk-UA" dirty="0"/>
              <a:t>  </a:t>
            </a:r>
          </a:p>
        </p:txBody>
      </p:sp>
      <p:sp>
        <p:nvSpPr>
          <p:cNvPr id="61" name="CustomShape 2">
            <a:extLst>
              <a:ext uri="{FF2B5EF4-FFF2-40B4-BE49-F238E27FC236}">
                <a16:creationId xmlns:a16="http://schemas.microsoft.com/office/drawing/2014/main" id="{96E1D82D-CB1B-691D-8347-9CA57FC920E5}"/>
              </a:ext>
            </a:extLst>
          </p:cNvPr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>
            <a:extLst>
              <a:ext uri="{FF2B5EF4-FFF2-40B4-BE49-F238E27FC236}">
                <a16:creationId xmlns:a16="http://schemas.microsoft.com/office/drawing/2014/main" id="{769A20C5-93C2-41F5-69D4-3A7B9E7EE88C}"/>
              </a:ext>
            </a:extLst>
          </p:cNvPr>
          <p:cNvSpPr/>
          <p:nvPr/>
        </p:nvSpPr>
        <p:spPr>
          <a:xfrm>
            <a:off x="191344" y="2264041"/>
            <a:ext cx="11881320" cy="286086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8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3600" spc="-1" dirty="0">
                <a:solidFill>
                  <a:srgbClr val="002060"/>
                </a:solidFill>
                <a:latin typeface="Times New Roman"/>
                <a:ea typeface="바탕"/>
              </a:rPr>
              <a:t> 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5. Яке завдання покладене на Божу Церкву </a:t>
            </a:r>
            <a:r>
              <a:rPr lang="uk-UA" sz="4000" spc="-1" dirty="0" err="1">
                <a:solidFill>
                  <a:srgbClr val="002060"/>
                </a:solidFill>
                <a:latin typeface="Times New Roman"/>
                <a:ea typeface="바탕"/>
              </a:rPr>
              <a:t>останього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 часу згідно з книгою Об’явлення?  </a:t>
            </a:r>
          </a:p>
          <a:p>
            <a:pPr>
              <a:lnSpc>
                <a:spcPct val="100000"/>
              </a:lnSpc>
            </a:pPr>
            <a:r>
              <a:rPr lang="uk-UA" sz="4000" spc="-1" noProof="0" dirty="0">
                <a:solidFill>
                  <a:srgbClr val="C00000"/>
                </a:solidFill>
                <a:latin typeface="Times New Roman"/>
                <a:ea typeface="바탕"/>
              </a:rPr>
              <a:t>                     Об’явлення 10:1-11</a:t>
            </a:r>
            <a:endParaRPr lang="uk-UA" sz="4800" spc="-1" noProof="0" dirty="0"/>
          </a:p>
        </p:txBody>
      </p:sp>
      <p:sp>
        <p:nvSpPr>
          <p:cNvPr id="63" name="CustomShape 4">
            <a:extLst>
              <a:ext uri="{FF2B5EF4-FFF2-40B4-BE49-F238E27FC236}">
                <a16:creationId xmlns:a16="http://schemas.microsoft.com/office/drawing/2014/main" id="{54510D1F-330F-77CB-D2DE-88715136103D}"/>
              </a:ext>
            </a:extLst>
          </p:cNvPr>
          <p:cNvSpPr/>
          <p:nvPr/>
        </p:nvSpPr>
        <p:spPr>
          <a:xfrm>
            <a:off x="767408" y="984960"/>
            <a:ext cx="11423632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Урок №5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Народи: Частина 2</a:t>
            </a:r>
          </a:p>
        </p:txBody>
      </p:sp>
    </p:spTree>
    <p:extLst>
      <p:ext uri="{BB962C8B-B14F-4D97-AF65-F5344CB8AC3E}">
        <p14:creationId xmlns:p14="http://schemas.microsoft.com/office/powerpoint/2010/main" val="34845469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36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19336" y="2762492"/>
            <a:ext cx="11953328" cy="2466708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263353" y="2780928"/>
            <a:ext cx="11665295" cy="233764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600" spc="-1" dirty="0">
                <a:solidFill>
                  <a:srgbClr val="C00000"/>
                </a:solidFill>
                <a:latin typeface="Times New Roman"/>
              </a:rPr>
              <a:t>Актуальність: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 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</a:rPr>
              <a:t>  Якою ви бачите свою особисту участь у виконанні пророцтв останнього часу?</a:t>
            </a:r>
            <a:r>
              <a:rPr lang="uk-UA" sz="4000" spc="-1" noProof="0" dirty="0">
                <a:solidFill>
                  <a:srgbClr val="002060"/>
                </a:solidFill>
                <a:latin typeface="Times New Roman"/>
              </a:rPr>
              <a:t> </a:t>
            </a:r>
          </a:p>
        </p:txBody>
      </p:sp>
      <p:sp>
        <p:nvSpPr>
          <p:cNvPr id="63" name="CustomShape 4"/>
          <p:cNvSpPr/>
          <p:nvPr/>
        </p:nvSpPr>
        <p:spPr>
          <a:xfrm>
            <a:off x="767408" y="984960"/>
            <a:ext cx="11305256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 Урок №5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Народи: Частина 2</a:t>
            </a:r>
          </a:p>
        </p:txBody>
      </p:sp>
    </p:spTree>
    <p:extLst>
      <p:ext uri="{BB962C8B-B14F-4D97-AF65-F5344CB8AC3E}">
        <p14:creationId xmlns:p14="http://schemas.microsoft.com/office/powerpoint/2010/main" val="10306175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263352" y="2492896"/>
            <a:ext cx="11737304" cy="3096344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66556" y="2718209"/>
            <a:ext cx="11318076" cy="267620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36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4800" spc="-1" dirty="0">
                <a:solidFill>
                  <a:srgbClr val="C00000"/>
                </a:solidFill>
                <a:latin typeface="Times New Roman"/>
              </a:rPr>
              <a:t>Практичне застосування:</a:t>
            </a:r>
            <a:endParaRPr lang="uk-UA" sz="4800" spc="-1" dirty="0"/>
          </a:p>
          <a:p>
            <a:pPr>
              <a:lnSpc>
                <a:spcPct val="100000"/>
              </a:lnSpc>
            </a:pPr>
            <a:r>
              <a:rPr lang="uk-UA" sz="4000" spc="-1" noProof="0" dirty="0">
                <a:solidFill>
                  <a:srgbClr val="002060"/>
                </a:solidFill>
                <a:latin typeface="Times New Roman"/>
              </a:rPr>
              <a:t> Як нам, адвентистам, знайти правильний баланс між слідуванням за Господом та дотриманням законів суспільства, у якому ми живемо?</a:t>
            </a:r>
          </a:p>
        </p:txBody>
      </p:sp>
      <p:sp>
        <p:nvSpPr>
          <p:cNvPr id="63" name="CustomShape 4"/>
          <p:cNvSpPr/>
          <p:nvPr/>
        </p:nvSpPr>
        <p:spPr>
          <a:xfrm>
            <a:off x="695400" y="984960"/>
            <a:ext cx="1149564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 Урок №5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Народи: Частина 2</a:t>
            </a:r>
          </a:p>
        </p:txBody>
      </p:sp>
    </p:spTree>
    <p:extLst>
      <p:ext uri="{BB962C8B-B14F-4D97-AF65-F5344CB8AC3E}">
        <p14:creationId xmlns:p14="http://schemas.microsoft.com/office/powerpoint/2010/main" val="19563887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632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0" y="2348879"/>
            <a:ext cx="12144672" cy="4509121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90827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07368" y="2188647"/>
            <a:ext cx="11665296" cy="507685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36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4800" spc="-1" dirty="0">
                <a:solidFill>
                  <a:srgbClr val="C00000"/>
                </a:solidFill>
                <a:latin typeface="Times New Roman"/>
              </a:rPr>
              <a:t>Висновок:</a:t>
            </a:r>
          </a:p>
          <a:p>
            <a:pPr>
              <a:lnSpc>
                <a:spcPct val="100000"/>
              </a:lnSpc>
            </a:pPr>
            <a:r>
              <a:rPr lang="uk-UA" sz="4800" spc="-1" dirty="0">
                <a:solidFill>
                  <a:srgbClr val="C00000"/>
                </a:solidFill>
                <a:latin typeface="Times New Roman"/>
              </a:rPr>
              <a:t>  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</a:rPr>
              <a:t>Згідно з біблійними пророцтвами, людське зухвале правління на землі завершиться. Господь встановить Своє вічне царство, де буде мир і вічна радість. Перед нами стоїть той самий вибір, який стояв перед Адамом і Євою. Оберімо Боже правління в нашому житті, щоб жити з Ним і в вічності.</a:t>
            </a:r>
          </a:p>
          <a:p>
            <a:pPr>
              <a:lnSpc>
                <a:spcPct val="100000"/>
              </a:lnSpc>
            </a:pPr>
            <a:r>
              <a:rPr lang="uk-UA" sz="2800" spc="-1" noProof="0" dirty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</a:p>
        </p:txBody>
      </p:sp>
      <p:sp>
        <p:nvSpPr>
          <p:cNvPr id="63" name="CustomShape 4"/>
          <p:cNvSpPr/>
          <p:nvPr/>
        </p:nvSpPr>
        <p:spPr>
          <a:xfrm>
            <a:off x="525744" y="984960"/>
            <a:ext cx="11665296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</a:t>
            </a:r>
            <a:r>
              <a:rPr lang="ru-RU" sz="2800" b="0" strike="noStrike" cap="all" spc="-1" dirty="0">
                <a:solidFill>
                  <a:srgbClr val="984807"/>
                </a:solidFill>
                <a:latin typeface="Book Antiqua"/>
              </a:rPr>
              <a:t>  </a:t>
            </a: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Урок №5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Народи: Частина 2</a:t>
            </a:r>
          </a:p>
        </p:txBody>
      </p:sp>
    </p:spTree>
    <p:extLst>
      <p:ext uri="{BB962C8B-B14F-4D97-AF65-F5344CB8AC3E}">
        <p14:creationId xmlns:p14="http://schemas.microsoft.com/office/powerpoint/2010/main" val="19608977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263352" y="2708920"/>
            <a:ext cx="11665296" cy="3024336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07368" y="2796480"/>
            <a:ext cx="11377264" cy="261464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400" spc="-1" dirty="0">
                <a:solidFill>
                  <a:srgbClr val="C00000"/>
                </a:solidFill>
                <a:latin typeface="Times New Roman"/>
              </a:rPr>
              <a:t>Домашнє завдання:</a:t>
            </a:r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</a:rPr>
              <a:t> Поділіться доброю звісткою про прийдешнє Царство Боже з тими, хто буде поруч із вами  </a:t>
            </a:r>
            <a:r>
              <a:rPr lang="uk-UA" sz="4000" spc="-1">
                <a:solidFill>
                  <a:srgbClr val="002060"/>
                </a:solidFill>
                <a:latin typeface="Times New Roman"/>
              </a:rPr>
              <a:t>наступного тижня.</a:t>
            </a:r>
            <a:endParaRPr lang="uk-UA" sz="4000" spc="-1" dirty="0">
              <a:solidFill>
                <a:srgbClr val="002060"/>
              </a:solidFill>
              <a:latin typeface="Times New Roman"/>
            </a:endParaRPr>
          </a:p>
        </p:txBody>
      </p:sp>
      <p:sp>
        <p:nvSpPr>
          <p:cNvPr id="63" name="CustomShape 4"/>
          <p:cNvSpPr/>
          <p:nvPr/>
        </p:nvSpPr>
        <p:spPr>
          <a:xfrm>
            <a:off x="695400" y="984960"/>
            <a:ext cx="1149564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 Урок №5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Народи: Частина 2</a:t>
            </a:r>
          </a:p>
        </p:txBody>
      </p:sp>
    </p:spTree>
    <p:extLst>
      <p:ext uri="{BB962C8B-B14F-4D97-AF65-F5344CB8AC3E}">
        <p14:creationId xmlns:p14="http://schemas.microsoft.com/office/powerpoint/2010/main" val="3519116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>
            <a:alpha val="5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Рисунок 1" descr="27.jpg"/>
          <p:cNvPicPr/>
          <p:nvPr/>
        </p:nvPicPr>
        <p:blipFill>
          <a:blip r:embed="rId3"/>
          <a:stretch/>
        </p:blipFill>
        <p:spPr>
          <a:xfrm>
            <a:off x="32756" y="11696"/>
            <a:ext cx="12231000" cy="7023960"/>
          </a:xfrm>
          <a:prstGeom prst="rect">
            <a:avLst/>
          </a:prstGeom>
          <a:ln>
            <a:noFill/>
          </a:ln>
        </p:spPr>
      </p:pic>
      <p:sp>
        <p:nvSpPr>
          <p:cNvPr id="52" name="CustomShape 1"/>
          <p:cNvSpPr/>
          <p:nvPr/>
        </p:nvSpPr>
        <p:spPr>
          <a:xfrm>
            <a:off x="-24680" y="476672"/>
            <a:ext cx="12333557" cy="1584720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3" name="CustomShape 2"/>
          <p:cNvSpPr/>
          <p:nvPr/>
        </p:nvSpPr>
        <p:spPr>
          <a:xfrm>
            <a:off x="210844" y="2142746"/>
            <a:ext cx="11809311" cy="3076312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6600" b="0" strike="noStrike" spc="-1" dirty="0">
                <a:solidFill>
                  <a:srgbClr val="C00000"/>
                </a:solidFill>
                <a:latin typeface="Book Antiqua"/>
                <a:ea typeface="DejaVu Sans"/>
              </a:rPr>
              <a:t> Братнє спілкування:</a:t>
            </a:r>
            <a:endParaRPr lang="uk-UA" sz="6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44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  </a:t>
            </a:r>
            <a:r>
              <a:rPr lang="ru-RU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- </a:t>
            </a:r>
            <a:r>
              <a:rPr lang="uk-UA" sz="36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Як ви відчували Божу присутність минулого тижня? </a:t>
            </a:r>
          </a:p>
          <a:p>
            <a:r>
              <a:rPr lang="uk-UA" sz="44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  </a:t>
            </a:r>
            <a:r>
              <a:rPr lang="uk-UA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- Як ви </a:t>
            </a:r>
            <a:r>
              <a:rPr lang="uk-UA" sz="40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служили іншим, відкриваючи їм Божу правду</a:t>
            </a:r>
            <a:r>
              <a:rPr lang="uk-UA" sz="36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?</a:t>
            </a:r>
            <a:endParaRPr lang="uk-UA" sz="3600" i="1" spc="-1" dirty="0"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/>
            </a:endParaRPr>
          </a:p>
        </p:txBody>
      </p:sp>
      <p:sp>
        <p:nvSpPr>
          <p:cNvPr id="54" name="CustomShape 3"/>
          <p:cNvSpPr/>
          <p:nvPr/>
        </p:nvSpPr>
        <p:spPr>
          <a:xfrm>
            <a:off x="7320136" y="1124744"/>
            <a:ext cx="4536504" cy="52176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 Народи. Частина 1</a:t>
            </a:r>
            <a:endParaRPr lang="uk-UA" sz="2800" b="1" cap="all" spc="-1" noProof="0" dirty="0">
              <a:solidFill>
                <a:srgbClr val="984807"/>
              </a:solidFill>
              <a:latin typeface="Book Antiqu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Рисунок 1" descr="27.jpg"/>
          <p:cNvPicPr/>
          <p:nvPr/>
        </p:nvPicPr>
        <p:blipFill>
          <a:blip r:embed="rId3"/>
          <a:stretch/>
        </p:blipFill>
        <p:spPr>
          <a:xfrm>
            <a:off x="0" y="-27384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56" name="CustomShape 1"/>
          <p:cNvSpPr/>
          <p:nvPr/>
        </p:nvSpPr>
        <p:spPr>
          <a:xfrm>
            <a:off x="0" y="868680"/>
            <a:ext cx="12208320" cy="1584720"/>
          </a:xfrm>
          <a:prstGeom prst="rect">
            <a:avLst/>
          </a:prstGeom>
          <a:solidFill>
            <a:schemeClr val="bg1">
              <a:alpha val="3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7" name="CustomShape 2"/>
          <p:cNvSpPr/>
          <p:nvPr/>
        </p:nvSpPr>
        <p:spPr>
          <a:xfrm>
            <a:off x="6384032" y="1211040"/>
            <a:ext cx="5441968" cy="760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400" b="0" strike="noStrike" cap="all" spc="-1" dirty="0">
                <a:solidFill>
                  <a:srgbClr val="385623"/>
                </a:solidFill>
                <a:latin typeface="Book Antiqua"/>
                <a:ea typeface="DejaVu Sans"/>
              </a:rPr>
              <a:t>Суботня школа</a:t>
            </a:r>
            <a:endParaRPr lang="uk-UA" sz="4400" b="0" strike="noStrike" spc="-1" dirty="0">
              <a:latin typeface="Arial"/>
            </a:endParaRPr>
          </a:p>
        </p:txBody>
      </p:sp>
      <p:sp>
        <p:nvSpPr>
          <p:cNvPr id="58" name="CustomShape 3"/>
          <p:cNvSpPr/>
          <p:nvPr/>
        </p:nvSpPr>
        <p:spPr>
          <a:xfrm>
            <a:off x="191344" y="3322440"/>
            <a:ext cx="11881320" cy="1937538"/>
          </a:xfrm>
          <a:prstGeom prst="rect">
            <a:avLst/>
          </a:prstGeom>
          <a:solidFill>
            <a:schemeClr val="bg1">
              <a:alpha val="32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                                         </a:t>
            </a:r>
            <a:r>
              <a:rPr lang="ru-RU" sz="5400" spc="-1" dirty="0">
                <a:solidFill>
                  <a:srgbClr val="C00000"/>
                </a:solidFill>
                <a:latin typeface="Times New Roman"/>
                <a:ea typeface="DejaVu Sans"/>
              </a:rPr>
              <a:t>     </a:t>
            </a:r>
            <a:r>
              <a:rPr lang="ru-RU" sz="60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Урок №5</a:t>
            </a:r>
          </a:p>
          <a:p>
            <a:pPr>
              <a:lnSpc>
                <a:spcPct val="100000"/>
              </a:lnSpc>
            </a:pPr>
            <a:r>
              <a:rPr lang="uk-UA" sz="6000" spc="-1" dirty="0">
                <a:solidFill>
                  <a:srgbClr val="C00000"/>
                </a:solidFill>
                <a:latin typeface="Times New Roman"/>
                <a:ea typeface="DejaVu Sans"/>
              </a:rPr>
              <a:t>                               </a:t>
            </a:r>
            <a:r>
              <a:rPr lang="uk-UA" sz="5400" spc="-1" dirty="0">
                <a:solidFill>
                  <a:srgbClr val="C00000"/>
                </a:solidFill>
                <a:latin typeface="Times New Roman"/>
              </a:rPr>
              <a:t>Народи. Частина 2</a:t>
            </a:r>
            <a:endParaRPr lang="uk-UA" sz="6000" spc="-1" dirty="0">
              <a:solidFill>
                <a:srgbClr val="C00000"/>
              </a:solidFill>
              <a:latin typeface="Times New Roman"/>
              <a:ea typeface="DejaVu San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19336" y="2780928"/>
            <a:ext cx="11778072" cy="2592288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96688" y="785160"/>
            <a:ext cx="12288688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198744" y="2924944"/>
            <a:ext cx="11778072" cy="224531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60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Активна підготовка:</a:t>
            </a:r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</a:rPr>
              <a:t>  Що найчастіше заважає дітям і підліткам приймати думку їх батьків чи старших людей?</a:t>
            </a:r>
            <a:endParaRPr lang="uk-UA" sz="4000" b="0" strike="noStrike" spc="-1" dirty="0">
              <a:latin typeface="Arial"/>
            </a:endParaRPr>
          </a:p>
        </p:txBody>
      </p:sp>
      <p:sp>
        <p:nvSpPr>
          <p:cNvPr id="63" name="CustomShape 4"/>
          <p:cNvSpPr/>
          <p:nvPr/>
        </p:nvSpPr>
        <p:spPr>
          <a:xfrm>
            <a:off x="479376" y="984960"/>
            <a:ext cx="11449272" cy="13835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0" strike="noStrike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 </a:t>
            </a: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Урок №5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Народи: Частина 2</a:t>
            </a:r>
          </a:p>
          <a:p>
            <a:pPr>
              <a:lnSpc>
                <a:spcPct val="100000"/>
              </a:lnSpc>
            </a:pPr>
            <a:endParaRPr lang="uk-UA" sz="2800" b="1" cap="all" spc="-1" dirty="0">
              <a:solidFill>
                <a:srgbClr val="984807"/>
              </a:solidFill>
              <a:latin typeface="Book Antiqu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294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1" name="CustomShape 2"/>
          <p:cNvSpPr/>
          <p:nvPr/>
        </p:nvSpPr>
        <p:spPr>
          <a:xfrm>
            <a:off x="294" y="65744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" name="CustomShape 1"/>
          <p:cNvSpPr/>
          <p:nvPr/>
        </p:nvSpPr>
        <p:spPr>
          <a:xfrm>
            <a:off x="335360" y="2564905"/>
            <a:ext cx="11593288" cy="2460759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" name="CustomShape 3"/>
          <p:cNvSpPr/>
          <p:nvPr/>
        </p:nvSpPr>
        <p:spPr>
          <a:xfrm>
            <a:off x="515380" y="2492896"/>
            <a:ext cx="11053228" cy="246075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5400" b="0" i="0" u="none" strike="noStrike" kern="1200" cap="none" spc="-1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DejaVu Sans"/>
              </a:rPr>
              <a:t> Пам’ятний вірш</a:t>
            </a:r>
            <a:r>
              <a:rPr kumimoji="0" lang="uk-UA" sz="4800" b="0" i="0" u="none" strike="noStrike" kern="1200" cap="none" spc="-1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ook Antiqua"/>
              </a:rPr>
              <a:t>:</a:t>
            </a:r>
            <a:r>
              <a:rPr kumimoji="0" lang="uk-UA" sz="4400" b="0" i="0" u="none" strike="noStrike" kern="1200" cap="none" spc="-1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ook Antiqua"/>
              </a:rPr>
              <a:t> </a:t>
            </a:r>
            <a:endParaRPr kumimoji="0" lang="uk-UA" sz="44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6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Tx/>
              <a:buFontTx/>
              <a:buNone/>
              <a:tabLst/>
              <a:defRPr/>
            </a:pPr>
            <a:r>
              <a:rPr kumimoji="0" lang="uk-UA" sz="3200" b="0" i="0" u="none" strike="noStrike" kern="1200" cap="none" spc="-1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 Antiqua"/>
              </a:rPr>
              <a:t>«Вгамуйтеся і пізнайте, що Я – Бог! Я буду звеличений між народами, буду прославлений на землі»</a:t>
            </a:r>
          </a:p>
          <a:p>
            <a:pPr marL="36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Tx/>
              <a:buFontTx/>
              <a:buNone/>
              <a:tabLst/>
              <a:defRPr/>
            </a:pPr>
            <a:r>
              <a:rPr lang="uk-UA" sz="3600" spc="-1" noProof="0" dirty="0">
                <a:solidFill>
                  <a:srgbClr val="C00000"/>
                </a:solidFill>
                <a:latin typeface="Book Antiqua"/>
              </a:rPr>
              <a:t>                                                               Псалом 46:11</a:t>
            </a:r>
            <a:endParaRPr kumimoji="0" lang="uk-UA" sz="3600" b="0" i="0" u="none" strike="noStrike" kern="1200" cap="none" spc="-1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Book Antiqua"/>
            </a:endParaRPr>
          </a:p>
        </p:txBody>
      </p:sp>
      <p:sp>
        <p:nvSpPr>
          <p:cNvPr id="2" name="CustomShape 4">
            <a:extLst>
              <a:ext uri="{FF2B5EF4-FFF2-40B4-BE49-F238E27FC236}">
                <a16:creationId xmlns:a16="http://schemas.microsoft.com/office/drawing/2014/main" id="{5286E977-F1DB-4F40-ECFD-8838EDAB777E}"/>
              </a:ext>
            </a:extLst>
          </p:cNvPr>
          <p:cNvSpPr/>
          <p:nvPr/>
        </p:nvSpPr>
        <p:spPr>
          <a:xfrm>
            <a:off x="623392" y="795164"/>
            <a:ext cx="1170841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kumimoji="0" lang="ru-RU" sz="2800" b="1" i="0" u="none" strike="noStrike" kern="1200" cap="all" spc="-1" normalizeH="0" baseline="0" noProof="0" dirty="0">
                <a:ln>
                  <a:noFill/>
                </a:ln>
                <a:solidFill>
                  <a:srgbClr val="984807"/>
                </a:solidFill>
                <a:effectLst/>
                <a:uLnTx/>
                <a:uFillTx/>
                <a:latin typeface="Book Antiqua"/>
              </a:rPr>
              <a:t>                                                                                                         </a:t>
            </a: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Урок №5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Народи: Частина 2</a:t>
            </a:r>
          </a:p>
        </p:txBody>
      </p:sp>
    </p:spTree>
    <p:extLst>
      <p:ext uri="{BB962C8B-B14F-4D97-AF65-F5344CB8AC3E}">
        <p14:creationId xmlns:p14="http://schemas.microsoft.com/office/powerpoint/2010/main" val="533118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0" y="0"/>
            <a:ext cx="12504712" cy="685800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263352" y="2708920"/>
            <a:ext cx="11809312" cy="3363920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515380" y="2924944"/>
            <a:ext cx="11574564" cy="313786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Головна думка </a:t>
            </a:r>
            <a:r>
              <a:rPr lang="uk-UA" sz="4800" spc="-1" dirty="0">
                <a:solidFill>
                  <a:srgbClr val="C00000"/>
                </a:solidFill>
                <a:latin typeface="Book Antiqua"/>
              </a:rPr>
              <a:t>уроку:</a:t>
            </a:r>
            <a:r>
              <a:rPr lang="uk-UA" sz="4400" spc="-1" dirty="0">
                <a:solidFill>
                  <a:srgbClr val="C00000"/>
                </a:solidFill>
                <a:latin typeface="Book Antiqua"/>
              </a:rPr>
              <a:t> </a:t>
            </a:r>
            <a:endParaRPr lang="uk-UA" sz="4400" spc="-1" dirty="0"/>
          </a:p>
          <a:p>
            <a:pPr marL="571680" indent="-571320">
              <a:lnSpc>
                <a:spcPct val="100000"/>
              </a:lnSpc>
              <a:buClr>
                <a:srgbClr val="002060"/>
              </a:buClr>
              <a:buFont typeface="Wingdings" charset="2"/>
              <a:buChar char=""/>
            </a:pPr>
            <a:r>
              <a:rPr lang="uk-UA" sz="3600" spc="-1" dirty="0">
                <a:solidFill>
                  <a:srgbClr val="002060"/>
                </a:solidFill>
                <a:latin typeface="Book Antiqua"/>
              </a:rPr>
              <a:t>Проблеми, викликані гріхопадінням і прагненням людей встановити власне правління замість Божого.</a:t>
            </a:r>
          </a:p>
          <a:p>
            <a:pPr marL="571680" indent="-571320">
              <a:lnSpc>
                <a:spcPct val="100000"/>
              </a:lnSpc>
              <a:buClr>
                <a:srgbClr val="002060"/>
              </a:buClr>
              <a:buFont typeface="Wingdings" charset="2"/>
              <a:buChar char=""/>
            </a:pPr>
            <a:r>
              <a:rPr lang="uk-UA" sz="3600" spc="-1" dirty="0">
                <a:solidFill>
                  <a:srgbClr val="002060"/>
                </a:solidFill>
                <a:latin typeface="Book Antiqua"/>
              </a:rPr>
              <a:t>Які шляхи їх вирішення?</a:t>
            </a:r>
          </a:p>
        </p:txBody>
      </p:sp>
      <p:sp>
        <p:nvSpPr>
          <p:cNvPr id="63" name="CustomShape 4"/>
          <p:cNvSpPr/>
          <p:nvPr/>
        </p:nvSpPr>
        <p:spPr>
          <a:xfrm>
            <a:off x="515380" y="984960"/>
            <a:ext cx="1167566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 </a:t>
            </a:r>
            <a:r>
              <a:rPr lang="ru-RU" sz="2800" b="0" strike="noStrike" cap="all" spc="-1" dirty="0">
                <a:solidFill>
                  <a:srgbClr val="984807"/>
                </a:solidFill>
                <a:latin typeface="Book Antiqua"/>
              </a:rPr>
              <a:t> </a:t>
            </a: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Урок №5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Народи: Частина 2</a:t>
            </a:r>
          </a:p>
        </p:txBody>
      </p:sp>
    </p:spTree>
    <p:extLst>
      <p:ext uri="{BB962C8B-B14F-4D97-AF65-F5344CB8AC3E}">
        <p14:creationId xmlns:p14="http://schemas.microsoft.com/office/powerpoint/2010/main" val="3596006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-27384"/>
            <a:ext cx="12377976" cy="6912768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91344" y="2290460"/>
            <a:ext cx="12000656" cy="2503302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r>
              <a:rPr lang="uk-UA" dirty="0"/>
              <a:t> </a:t>
            </a:r>
          </a:p>
        </p:txBody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335360" y="2420888"/>
            <a:ext cx="11737304" cy="221453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54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5400" spc="-1" dirty="0"/>
          </a:p>
          <a:p>
            <a:r>
              <a:rPr lang="uk-UA" sz="4400" spc="-1" dirty="0">
                <a:solidFill>
                  <a:srgbClr val="002060"/>
                </a:solidFill>
                <a:latin typeface="Times New Roman"/>
                <a:ea typeface="바탕"/>
              </a:rPr>
              <a:t> 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1. Перед яким вибором стояли перші люди в Едемі?</a:t>
            </a:r>
          </a:p>
          <a:p>
            <a:r>
              <a:rPr lang="ru-RU" sz="3600" spc="-1" noProof="0" dirty="0">
                <a:solidFill>
                  <a:srgbClr val="C00000"/>
                </a:solidFill>
                <a:latin typeface="Times New Roman"/>
                <a:ea typeface="바탕"/>
              </a:rPr>
              <a:t>                            </a:t>
            </a:r>
            <a:r>
              <a:rPr lang="uk-UA" sz="4000" spc="-1" dirty="0">
                <a:solidFill>
                  <a:srgbClr val="C00000"/>
                </a:solidFill>
                <a:latin typeface="Times New Roman"/>
                <a:ea typeface="바탕"/>
              </a:rPr>
              <a:t>Буття 2:9-17</a:t>
            </a:r>
            <a:endParaRPr lang="uk-UA" sz="4000" spc="-1" dirty="0"/>
          </a:p>
        </p:txBody>
      </p:sp>
      <p:sp>
        <p:nvSpPr>
          <p:cNvPr id="63" name="CustomShape 4"/>
          <p:cNvSpPr/>
          <p:nvPr/>
        </p:nvSpPr>
        <p:spPr>
          <a:xfrm>
            <a:off x="695400" y="984960"/>
            <a:ext cx="1149564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</a:t>
            </a:r>
            <a:r>
              <a:rPr lang="ru-RU" sz="2800" b="0" strike="noStrike" cap="all" spc="-1" dirty="0">
                <a:solidFill>
                  <a:srgbClr val="984807"/>
                </a:solidFill>
                <a:latin typeface="Book Antiqua"/>
              </a:rPr>
              <a:t> </a:t>
            </a: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Урок №5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Народи: Частина 2</a:t>
            </a:r>
          </a:p>
        </p:txBody>
      </p:sp>
    </p:spTree>
    <p:extLst>
      <p:ext uri="{BB962C8B-B14F-4D97-AF65-F5344CB8AC3E}">
        <p14:creationId xmlns:p14="http://schemas.microsoft.com/office/powerpoint/2010/main" val="3699310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47328" y="2264040"/>
            <a:ext cx="12025336" cy="3685240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263352" y="2264040"/>
            <a:ext cx="11662374" cy="409197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 2. Що в пророцтві Даниїла свідчить про деградацію людського правління? Що втішає в спогляданні на те, що відбувається в світі сьогодні? </a:t>
            </a:r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                             </a:t>
            </a:r>
            <a:r>
              <a:rPr lang="uk-UA" sz="4000" spc="-1" dirty="0">
                <a:solidFill>
                  <a:srgbClr val="C00000"/>
                </a:solidFill>
                <a:latin typeface="Times New Roman"/>
                <a:ea typeface="바탕"/>
              </a:rPr>
              <a:t>Даниїла 2:31-35</a:t>
            </a:r>
            <a:endParaRPr lang="ru-RU" sz="4000" spc="-1" dirty="0">
              <a:solidFill>
                <a:srgbClr val="C00000"/>
              </a:solidFill>
              <a:latin typeface="Times New Roman"/>
              <a:ea typeface="바탕"/>
            </a:endParaRPr>
          </a:p>
          <a:p>
            <a:pPr>
              <a:lnSpc>
                <a:spcPct val="100000"/>
              </a:lnSpc>
            </a:pPr>
            <a:endParaRPr lang="uk-UA" sz="4000" spc="-1" dirty="0"/>
          </a:p>
        </p:txBody>
      </p:sp>
      <p:sp>
        <p:nvSpPr>
          <p:cNvPr id="63" name="CustomShape 4"/>
          <p:cNvSpPr/>
          <p:nvPr/>
        </p:nvSpPr>
        <p:spPr>
          <a:xfrm>
            <a:off x="767408" y="984960"/>
            <a:ext cx="11423632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Урок №5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Народи: Частина 2</a:t>
            </a:r>
          </a:p>
        </p:txBody>
      </p:sp>
    </p:spTree>
    <p:extLst>
      <p:ext uri="{BB962C8B-B14F-4D97-AF65-F5344CB8AC3E}">
        <p14:creationId xmlns:p14="http://schemas.microsoft.com/office/powerpoint/2010/main" val="4690871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0" y="31708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91344" y="2204864"/>
            <a:ext cx="11953938" cy="3600400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r>
              <a:rPr lang="uk-UA" dirty="0"/>
              <a:t> </a:t>
            </a:r>
          </a:p>
        </p:txBody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79376" y="2137413"/>
            <a:ext cx="11521280" cy="286086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8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  3. Як боротьба за владу в світі стала проблемою Божого народу?</a:t>
            </a:r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C00000"/>
                </a:solidFill>
                <a:latin typeface="Times New Roman"/>
              </a:rPr>
              <a:t>                          </a:t>
            </a:r>
            <a:r>
              <a:rPr lang="uk-UA" sz="4000" spc="-1" noProof="0" dirty="0">
                <a:solidFill>
                  <a:srgbClr val="C00000"/>
                </a:solidFill>
                <a:latin typeface="Times New Roman"/>
              </a:rPr>
              <a:t>Даниїла 7:1-3, Римлянам 3:10-19</a:t>
            </a:r>
            <a:endParaRPr lang="uk-UA" sz="4800" spc="-1" dirty="0"/>
          </a:p>
        </p:txBody>
      </p:sp>
      <p:sp>
        <p:nvSpPr>
          <p:cNvPr id="63" name="CustomShape 4"/>
          <p:cNvSpPr/>
          <p:nvPr/>
        </p:nvSpPr>
        <p:spPr>
          <a:xfrm>
            <a:off x="695400" y="984960"/>
            <a:ext cx="1149564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 </a:t>
            </a:r>
            <a:r>
              <a:rPr lang="ru-RU" sz="2800" b="0" strike="noStrike" cap="all" spc="-1" dirty="0">
                <a:solidFill>
                  <a:srgbClr val="984807"/>
                </a:solidFill>
                <a:latin typeface="Book Antiqua"/>
              </a:rPr>
              <a:t> </a:t>
            </a: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Урок №5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Народи: Частина 2</a:t>
            </a:r>
          </a:p>
        </p:txBody>
      </p:sp>
    </p:spTree>
    <p:extLst>
      <p:ext uri="{BB962C8B-B14F-4D97-AF65-F5344CB8AC3E}">
        <p14:creationId xmlns:p14="http://schemas.microsoft.com/office/powerpoint/2010/main" val="27730946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47899</TotalTime>
  <Words>505</Words>
  <Application>Microsoft Office PowerPoint</Application>
  <PresentationFormat>Широкий екран</PresentationFormat>
  <Paragraphs>85</Paragraphs>
  <Slides>15</Slides>
  <Notes>15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15</vt:i4>
      </vt:variant>
    </vt:vector>
  </HeadingPairs>
  <TitlesOfParts>
    <vt:vector size="23" baseType="lpstr">
      <vt:lpstr>Arial</vt:lpstr>
      <vt:lpstr>Book Antiqua</vt:lpstr>
      <vt:lpstr>Bookman Old Style</vt:lpstr>
      <vt:lpstr>Calibri</vt:lpstr>
      <vt:lpstr>Symbol</vt:lpstr>
      <vt:lpstr>Times New Roman</vt:lpstr>
      <vt:lpstr>Wingdings</vt:lpstr>
      <vt:lpstr>Office Theme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Учетная запись Майкрософт</dc:creator>
  <dc:description/>
  <cp:lastModifiedBy>Nikolay Shpylchuk</cp:lastModifiedBy>
  <cp:revision>2721</cp:revision>
  <dcterms:created xsi:type="dcterms:W3CDTF">2021-09-14T08:06:00Z</dcterms:created>
  <dcterms:modified xsi:type="dcterms:W3CDTF">2025-04-24T07:07:06Z</dcterms:modified>
  <dc:language>uk-UA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14</vt:i4>
  </property>
  <property fmtid="{D5CDD505-2E9C-101B-9397-08002B2CF9AE}" pid="8" name="PresentationFormat">
    <vt:lpwstr>Произвольный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15</vt:i4>
  </property>
</Properties>
</file>