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90" r:id="rId9"/>
    <p:sldId id="294" r:id="rId10"/>
    <p:sldId id="293" r:id="rId11"/>
    <p:sldId id="292" r:id="rId12"/>
    <p:sldId id="285" r:id="rId13"/>
    <p:sldId id="286" r:id="rId14"/>
    <p:sldId id="288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44" autoAdjust="0"/>
    <p:restoredTop sz="83795" autoAdjust="0"/>
  </p:normalViewPr>
  <p:slideViewPr>
    <p:cSldViewPr>
      <p:cViewPr varScale="1">
        <p:scale>
          <a:sx n="34" d="100"/>
          <a:sy n="34" d="100"/>
        </p:scale>
        <p:origin x="38" y="3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1573C3-C94D-E14F-848D-B8CA92D450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429CD521-B2D1-EC95-0CF0-15ECDCC89D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6B04CB99-23B9-ADA7-2C0F-46E2D55B9825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D02E1BED-0C0F-B9B5-E758-A42958C0FBFB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4583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4E4BCC-D5A7-A22A-2D19-088908CEA3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4B2D2939-3437-47A1-D207-9EE8D7CD9A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2ADF39DB-C26E-CD30-5BCC-51B93F7E6950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3A279C63-7EAA-CD3C-EE78-DECC8B233DAA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20074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52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626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002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20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AA7CD05-AD6C-427B-A13A-8A3F842B0F50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300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3328A3F-FBFB-4F79-ADB0-96555B4031AA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4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noProof="0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153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4521BB-4042-417A-A456-5001D616988F}" type="slidenum">
              <a:rPr kumimoji="0" lang="uk-UA" sz="14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uk-UA" sz="1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22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94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21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C6CB50-8CAD-B447-6394-76B7B06EE5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25DF7136-3E2D-0CE8-7769-A0D8C73232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E3411F69-0CCE-87CF-A6BF-07E45D087710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5C88E16F-34B2-95BE-6325-46A79E8BB5D2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9661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5F37F5-BC8E-4608-FAFB-D0FC4712FE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14B2AC2F-8FAC-803C-E457-15FCF9B4D3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5FE56EB4-B1C0-F5CE-B9D7-624A33545743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4A715177-1978-A84D-05E2-D39B752AD1B0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8443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01.05.2025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1" descr="27.jpg"/>
          <p:cNvPicPr/>
          <p:nvPr/>
        </p:nvPicPr>
        <p:blipFill>
          <a:blip r:embed="rId3"/>
          <a:stretch/>
        </p:blipFill>
        <p:spPr>
          <a:xfrm>
            <a:off x="-34381" y="19496"/>
            <a:ext cx="12260761" cy="685764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346320" y="4175640"/>
            <a:ext cx="11540520" cy="35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rgbClr val="C00000"/>
                </a:solidFill>
                <a:latin typeface="Book Antiqua"/>
              </a:rPr>
              <a:t>Суботня школа</a:t>
            </a:r>
            <a:endParaRPr lang="uk-UA" sz="11500" b="0" strike="noStrike" spc="-1" dirty="0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5950257" y="1211040"/>
            <a:ext cx="5809325" cy="747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pc="-1" dirty="0">
                <a:solidFill>
                  <a:srgbClr val="0070C0"/>
                </a:solidFill>
                <a:latin typeface="Bookman Old Style"/>
              </a:rPr>
              <a:t>Щиро </a:t>
            </a:r>
            <a:r>
              <a:rPr lang="uk-UA" sz="4270" b="1" strike="noStrike" spc="-1" dirty="0">
                <a:solidFill>
                  <a:srgbClr val="0070C0"/>
                </a:solidFill>
                <a:latin typeface="Bookman Old Style"/>
              </a:rPr>
              <a:t>вітаємо вас!</a:t>
            </a:r>
            <a:endParaRPr lang="uk-UA" sz="42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641702-DB75-A75B-5BE7-808AFE9E5B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753F64C9-DCD7-3309-9DA8-1A952F8201B5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17A79BD1-EB80-80E4-8F43-CA82957A47F3}"/>
              </a:ext>
            </a:extLst>
          </p:cNvPr>
          <p:cNvSpPr/>
          <p:nvPr/>
        </p:nvSpPr>
        <p:spPr>
          <a:xfrm>
            <a:off x="119336" y="2290460"/>
            <a:ext cx="12072664" cy="3154764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ED6B91B9-5AD7-39BF-C2E4-A23F016309B1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A424E95C-B493-764E-3361-3D2C86AC740A}"/>
              </a:ext>
            </a:extLst>
          </p:cNvPr>
          <p:cNvSpPr/>
          <p:nvPr/>
        </p:nvSpPr>
        <p:spPr>
          <a:xfrm>
            <a:off x="335360" y="2420888"/>
            <a:ext cx="11737304" cy="28300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4. Чим слава другого храму була більшою за славу того, який будувався за часів Соломона?  </a:t>
            </a:r>
          </a:p>
          <a:p>
            <a:r>
              <a:rPr lang="ru-RU" sz="36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                           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Аггея 2:7-9, Івана 2:19</a:t>
            </a:r>
            <a:endParaRPr lang="uk-UA" sz="4000" spc="-1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9EB40963-57D3-0E77-5480-9A1382C209A5}"/>
              </a:ext>
            </a:extLst>
          </p:cNvPr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№6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Розуміння жертви</a:t>
            </a:r>
          </a:p>
        </p:txBody>
      </p:sp>
    </p:spTree>
    <p:extLst>
      <p:ext uri="{BB962C8B-B14F-4D97-AF65-F5344CB8AC3E}">
        <p14:creationId xmlns:p14="http://schemas.microsoft.com/office/powerpoint/2010/main" val="1636486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C13164-D635-FEA6-53D1-5A4D212461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AC7D0529-CFA6-C6E1-529E-76A7923B86EC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7D90F302-7BE6-BA07-0868-A13B8A327250}"/>
              </a:ext>
            </a:extLst>
          </p:cNvPr>
          <p:cNvSpPr/>
          <p:nvPr/>
        </p:nvSpPr>
        <p:spPr>
          <a:xfrm>
            <a:off x="119336" y="2290460"/>
            <a:ext cx="12072664" cy="322677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4AA1E650-B475-C917-A39A-7ED87F16A3CC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EE0FC5DE-CDFE-4062-31D4-DCB1125D08D8}"/>
              </a:ext>
            </a:extLst>
          </p:cNvPr>
          <p:cNvSpPr/>
          <p:nvPr/>
        </p:nvSpPr>
        <p:spPr>
          <a:xfrm>
            <a:off x="335360" y="2420888"/>
            <a:ext cx="11737304" cy="28300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5. Де відбувається усвідомлення характеру Творця? Як це пов’язано з жертвою Ісуса Христа?</a:t>
            </a:r>
          </a:p>
          <a:p>
            <a:r>
              <a:rPr lang="ru-RU" sz="36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                           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Ісаї 6:1-5, Об’явлення 4:7-11, 5:12</a:t>
            </a:r>
            <a:endParaRPr lang="uk-UA" sz="4000" spc="-1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AF4F03CA-EA71-BAD4-958F-D117423FB395}"/>
              </a:ext>
            </a:extLst>
          </p:cNvPr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№6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Розуміння жертви</a:t>
            </a:r>
          </a:p>
        </p:txBody>
      </p:sp>
    </p:spTree>
    <p:extLst>
      <p:ext uri="{BB962C8B-B14F-4D97-AF65-F5344CB8AC3E}">
        <p14:creationId xmlns:p14="http://schemas.microsoft.com/office/powerpoint/2010/main" val="963887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36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62492"/>
            <a:ext cx="11953328" cy="246670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3" y="2780928"/>
            <a:ext cx="11665295" cy="23376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600" spc="-1" dirty="0">
                <a:solidFill>
                  <a:srgbClr val="C00000"/>
                </a:solidFill>
                <a:latin typeface="Times New Roman"/>
              </a:rPr>
              <a:t>Актуальність: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 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Як реальність Голгофського хреста має впливати на наше життя?</a:t>
            </a:r>
            <a:r>
              <a:rPr lang="uk-UA" sz="4000" spc="-1" noProof="0" dirty="0">
                <a:solidFill>
                  <a:srgbClr val="002060"/>
                </a:solidFill>
                <a:latin typeface="Times New Roman"/>
              </a:rPr>
              <a:t>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767408" y="984960"/>
            <a:ext cx="1130525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№6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Розуміння жертви</a:t>
            </a:r>
          </a:p>
        </p:txBody>
      </p:sp>
    </p:spTree>
    <p:extLst>
      <p:ext uri="{BB962C8B-B14F-4D97-AF65-F5344CB8AC3E}">
        <p14:creationId xmlns:p14="http://schemas.microsoft.com/office/powerpoint/2010/main" val="103061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492896"/>
            <a:ext cx="11737304" cy="3096344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66556" y="2718209"/>
            <a:ext cx="11318076" cy="20606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Практичне застосування: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uk-UA" sz="4000" spc="-1" noProof="0" dirty="0">
                <a:solidFill>
                  <a:srgbClr val="002060"/>
                </a:solidFill>
                <a:latin typeface="Times New Roman"/>
              </a:rPr>
              <a:t> Наскільки ми готові жертвувати, за прикладом Ісуса, заради спасіння інших?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№6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Розуміння жертви</a:t>
            </a:r>
          </a:p>
        </p:txBody>
      </p:sp>
    </p:spTree>
    <p:extLst>
      <p:ext uri="{BB962C8B-B14F-4D97-AF65-F5344CB8AC3E}">
        <p14:creationId xmlns:p14="http://schemas.microsoft.com/office/powerpoint/2010/main" val="195638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632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0" y="2348879"/>
            <a:ext cx="12144672" cy="273630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90827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188647"/>
            <a:ext cx="11665296" cy="323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Висновок:</a:t>
            </a:r>
          </a:p>
          <a:p>
            <a:pPr>
              <a:lnSpc>
                <a:spcPct val="100000"/>
              </a:lnSpc>
            </a:pP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 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Лише смерть Ісуса, Самого Бога, могла вирішити проблему гріха. Христос зазнав всієї глибини страждань і горя, аби спасти загиблий людський рід.</a:t>
            </a:r>
          </a:p>
          <a:p>
            <a:pPr>
              <a:lnSpc>
                <a:spcPct val="100000"/>
              </a:lnSpc>
            </a:pPr>
            <a:r>
              <a:rPr lang="uk-UA" sz="2800" spc="-1" noProof="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525744" y="984960"/>
            <a:ext cx="1166529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№6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Розуміння жертви</a:t>
            </a:r>
          </a:p>
        </p:txBody>
      </p:sp>
    </p:spTree>
    <p:extLst>
      <p:ext uri="{BB962C8B-B14F-4D97-AF65-F5344CB8AC3E}">
        <p14:creationId xmlns:p14="http://schemas.microsoft.com/office/powerpoint/2010/main" val="196089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708920"/>
            <a:ext cx="11665296" cy="302433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796480"/>
            <a:ext cx="11377264" cy="261464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Домашнє завдання: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Поділіться вісткою про «Агнця Божого, який бере на Себе гріх світу» з тими, хто буде поруч із вами  наступного тижня.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№6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Розуміння жертви</a:t>
            </a:r>
          </a:p>
        </p:txBody>
      </p:sp>
    </p:spTree>
    <p:extLst>
      <p:ext uri="{BB962C8B-B14F-4D97-AF65-F5344CB8AC3E}">
        <p14:creationId xmlns:p14="http://schemas.microsoft.com/office/powerpoint/2010/main" val="35191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1" descr="27.jpg"/>
          <p:cNvPicPr/>
          <p:nvPr/>
        </p:nvPicPr>
        <p:blipFill>
          <a:blip r:embed="rId3"/>
          <a:stretch/>
        </p:blipFill>
        <p:spPr>
          <a:xfrm>
            <a:off x="32756" y="11696"/>
            <a:ext cx="12231000" cy="702396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-24680" y="476672"/>
            <a:ext cx="12333557" cy="158472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210844" y="2142746"/>
            <a:ext cx="11809311" cy="3691865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0" strike="noStrike" spc="-1" dirty="0">
                <a:solidFill>
                  <a:srgbClr val="C00000"/>
                </a:solidFill>
                <a:latin typeface="Book Antiqua"/>
                <a:ea typeface="DejaVu Sans"/>
              </a:rPr>
              <a:t> Братнє спілкування:</a:t>
            </a:r>
            <a:endParaRPr lang="uk-UA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Як ви відчували Божу присутність минулого тижня?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Як ви </a:t>
            </a: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ділилися доброю звісткою про прийдешнє Царство Боже з тими, хто був поруч із вами  минулого тижня</a:t>
            </a: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?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7320136" y="1124744"/>
            <a:ext cx="4536504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 Народи. Частина 2</a:t>
            </a:r>
            <a:endParaRPr lang="uk-UA" sz="2800" b="1" cap="all" spc="-1" noProof="0" dirty="0">
              <a:solidFill>
                <a:srgbClr val="984807"/>
              </a:solidFill>
              <a:latin typeface="Book Antiqu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1" descr="27.jpg"/>
          <p:cNvPicPr/>
          <p:nvPr/>
        </p:nvPicPr>
        <p:blipFill>
          <a:blip r:embed="rId3"/>
          <a:stretch/>
        </p:blipFill>
        <p:spPr>
          <a:xfrm>
            <a:off x="0" y="-27384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0" y="868680"/>
            <a:ext cx="12208320" cy="1584720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6384032" y="1211040"/>
            <a:ext cx="5441968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b="0" strike="noStrike" cap="all" spc="-1" dirty="0">
                <a:solidFill>
                  <a:srgbClr val="385623"/>
                </a:solidFill>
                <a:latin typeface="Book Antiqua"/>
                <a:ea typeface="DejaVu Sans"/>
              </a:rPr>
              <a:t>Суботня школа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191344" y="3322440"/>
            <a:ext cx="11881320" cy="1937538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          </a:t>
            </a:r>
            <a:r>
              <a:rPr lang="ru-RU" sz="5400" spc="-1" dirty="0">
                <a:solidFill>
                  <a:srgbClr val="C00000"/>
                </a:solidFill>
                <a:latin typeface="Times New Roman"/>
                <a:ea typeface="DejaVu Sans"/>
              </a:rPr>
              <a:t>     </a:t>
            </a:r>
            <a:r>
              <a:rPr lang="ru-RU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Урок №</a:t>
            </a:r>
            <a:r>
              <a:rPr lang="ru-RU" sz="6000" spc="-1" dirty="0">
                <a:solidFill>
                  <a:srgbClr val="C00000"/>
                </a:solidFill>
                <a:latin typeface="Times New Roman"/>
                <a:ea typeface="DejaVu Sans"/>
              </a:rPr>
              <a:t>6</a:t>
            </a:r>
            <a:endParaRPr lang="ru-RU" sz="6000" b="0" strike="noStrike" spc="-1" dirty="0">
              <a:solidFill>
                <a:srgbClr val="C00000"/>
              </a:solidFill>
              <a:latin typeface="Times New Roman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uk-UA" sz="6000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Розуміння жертви</a:t>
            </a:r>
            <a:endParaRPr lang="uk-UA" sz="6000" spc="-1" dirty="0">
              <a:solidFill>
                <a:srgbClr val="C00000"/>
              </a:solidFill>
              <a:latin typeface="Times New Roman"/>
              <a:ea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47328" y="2780928"/>
            <a:ext cx="11850080" cy="3004884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96688" y="785160"/>
            <a:ext cx="12288688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98744" y="2924944"/>
            <a:ext cx="11778072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Активна підготовка: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 Згадайте випадок з вашого життя, коли ви реально бачили жертву людини заради вас. Які почуття наповнювали вас у той момент?</a:t>
            </a:r>
            <a:endParaRPr lang="uk-UA" sz="4000" b="0" strike="noStrike" spc="-1" dirty="0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479376" y="984960"/>
            <a:ext cx="11449272" cy="13835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№6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Розуміння жертви</a:t>
            </a:r>
          </a:p>
          <a:p>
            <a:pPr>
              <a:lnSpc>
                <a:spcPct val="100000"/>
              </a:lnSpc>
            </a:pPr>
            <a:endParaRPr lang="uk-UA" sz="2800" b="1" cap="all" spc="-1" dirty="0">
              <a:solidFill>
                <a:srgbClr val="984807"/>
              </a:solidFill>
              <a:latin typeface="Book Antiqu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294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>
            <a:off x="294" y="65744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1"/>
          <p:cNvSpPr/>
          <p:nvPr/>
        </p:nvSpPr>
        <p:spPr>
          <a:xfrm>
            <a:off x="191344" y="2564905"/>
            <a:ext cx="11737304" cy="3373634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515380" y="2492896"/>
            <a:ext cx="11269252" cy="34456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5400" b="0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DejaVu Sans"/>
              </a:rPr>
              <a:t> Пам’ятний вірш</a:t>
            </a:r>
            <a:r>
              <a:rPr kumimoji="0" lang="uk-UA" sz="4800" b="0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/>
              </a:rPr>
              <a:t>:</a:t>
            </a:r>
            <a:r>
              <a:rPr kumimoji="0" lang="uk-UA" sz="4400" b="0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/>
              </a:rPr>
              <a:t> </a:t>
            </a:r>
            <a:endParaRPr kumimoji="0" lang="uk-UA" sz="4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-1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/>
              </a:rPr>
              <a:t>«Вони співають нову пісню, проголошуючи: Ти</a:t>
            </a:r>
          </a:p>
          <a:p>
            <a:pPr marL="3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-1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/>
              </a:rPr>
              <a:t>достойний узяти книгу і відкрити її печаті, бо Ти був заколений і викупив нас Богові Своєю кров’ю від усякого покоління і мови, племені й народу»</a:t>
            </a:r>
          </a:p>
          <a:p>
            <a:pPr marL="3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None/>
              <a:tabLst/>
              <a:defRPr/>
            </a:pPr>
            <a:r>
              <a:rPr lang="uk-UA" sz="3600" spc="-1" noProof="0" dirty="0">
                <a:solidFill>
                  <a:srgbClr val="C00000"/>
                </a:solidFill>
                <a:latin typeface="Book Antiqua"/>
              </a:rPr>
              <a:t>                                                                Об’явлення 5:9</a:t>
            </a:r>
            <a:endParaRPr kumimoji="0" lang="uk-UA" sz="3600" b="0" i="0" u="none" strike="noStrike" kern="1200" cap="none" spc="-1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 Antiqua"/>
            </a:endParaRPr>
          </a:p>
        </p:txBody>
      </p:sp>
      <p:sp>
        <p:nvSpPr>
          <p:cNvPr id="2" name="CustomShape 4">
            <a:extLst>
              <a:ext uri="{FF2B5EF4-FFF2-40B4-BE49-F238E27FC236}">
                <a16:creationId xmlns:a16="http://schemas.microsoft.com/office/drawing/2014/main" id="{5286E977-F1DB-4F40-ECFD-8838EDAB777E}"/>
              </a:ext>
            </a:extLst>
          </p:cNvPr>
          <p:cNvSpPr/>
          <p:nvPr/>
        </p:nvSpPr>
        <p:spPr>
          <a:xfrm>
            <a:off x="623392" y="795164"/>
            <a:ext cx="1170841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kumimoji="0" lang="ru-RU" sz="2800" b="1" i="0" u="none" strike="noStrike" kern="1200" cap="all" spc="-1" normalizeH="0" baseline="0" noProof="0" dirty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№6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Розуміння жертви</a:t>
            </a:r>
          </a:p>
        </p:txBody>
      </p:sp>
    </p:spTree>
    <p:extLst>
      <p:ext uri="{BB962C8B-B14F-4D97-AF65-F5344CB8AC3E}">
        <p14:creationId xmlns:p14="http://schemas.microsoft.com/office/powerpoint/2010/main" val="5331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504712" cy="685800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708920"/>
            <a:ext cx="11809312" cy="2376264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515380" y="2924944"/>
            <a:ext cx="11574564" cy="20298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Головна думка 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уроку: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Біблійне значення жертвопринесень.</a:t>
            </a:r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Який їхній духовний зміст?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515380" y="984960"/>
            <a:ext cx="1167566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№6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Розуміння жертви</a:t>
            </a:r>
          </a:p>
        </p:txBody>
      </p:sp>
    </p:spTree>
    <p:extLst>
      <p:ext uri="{BB962C8B-B14F-4D97-AF65-F5344CB8AC3E}">
        <p14:creationId xmlns:p14="http://schemas.microsoft.com/office/powerpoint/2010/main" val="359600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290460"/>
            <a:ext cx="12072664" cy="380283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420888"/>
            <a:ext cx="11737304" cy="34456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1. Чому Бог не приймав поклоніння свого народу через жертвоприношення, які Сам установив, а жертви чужинців були Йому приємні?</a:t>
            </a:r>
          </a:p>
          <a:p>
            <a:r>
              <a:rPr lang="ru-RU" sz="36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                           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Ісаї 1:2-15, 56:6-7</a:t>
            </a: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№6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Розуміння жертви</a:t>
            </a:r>
          </a:p>
        </p:txBody>
      </p:sp>
    </p:spTree>
    <p:extLst>
      <p:ext uri="{BB962C8B-B14F-4D97-AF65-F5344CB8AC3E}">
        <p14:creationId xmlns:p14="http://schemas.microsoft.com/office/powerpoint/2010/main" val="36993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8BA784-4903-C886-33E0-883A57783F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EC0218C3-89C7-3F23-5833-945E62DF5DAB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EEF491EC-6346-038C-36D7-BFC66E55E9A4}"/>
              </a:ext>
            </a:extLst>
          </p:cNvPr>
          <p:cNvSpPr/>
          <p:nvPr/>
        </p:nvSpPr>
        <p:spPr>
          <a:xfrm>
            <a:off x="119336" y="2290460"/>
            <a:ext cx="12072664" cy="430689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9A599097-5E6B-4BA5-CF79-A6288EB99D36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A8829783-F83F-187C-B805-189A9FAA097B}"/>
              </a:ext>
            </a:extLst>
          </p:cNvPr>
          <p:cNvSpPr/>
          <p:nvPr/>
        </p:nvSpPr>
        <p:spPr>
          <a:xfrm>
            <a:off x="335360" y="2420888"/>
            <a:ext cx="11737304" cy="40611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2. Для чого був встановлений обряд жертвоприношень, якщо «неможливо, щоб кров телят і козлів усувала гріхи»? Коли він втратив своє значення?</a:t>
            </a:r>
          </a:p>
          <a:p>
            <a:r>
              <a:rPr lang="ru-RU" sz="36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                           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Євреям 10:3-10; Марка 15:38</a:t>
            </a:r>
            <a:endParaRPr lang="uk-UA" sz="4000" spc="-1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70A2C482-8BE3-BF12-F9A1-6CDDE5DBAC37}"/>
              </a:ext>
            </a:extLst>
          </p:cNvPr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№6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Розуміння жертви</a:t>
            </a:r>
          </a:p>
        </p:txBody>
      </p:sp>
    </p:spTree>
    <p:extLst>
      <p:ext uri="{BB962C8B-B14F-4D97-AF65-F5344CB8AC3E}">
        <p14:creationId xmlns:p14="http://schemas.microsoft.com/office/powerpoint/2010/main" val="4060894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8D94A2-A94D-86E9-6E69-3F67CBFDD8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AD5974D4-8B61-97CD-25D0-E02AC9AC478B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27BE9270-1039-39E1-F832-9812F6643AA0}"/>
              </a:ext>
            </a:extLst>
          </p:cNvPr>
          <p:cNvSpPr/>
          <p:nvPr/>
        </p:nvSpPr>
        <p:spPr>
          <a:xfrm>
            <a:off x="263352" y="2264040"/>
            <a:ext cx="11928648" cy="375724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3FB2B1A3-9296-EA47-FAC1-2A2A254A5146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9294A8D2-A978-3D11-5313-28F0813ACA4E}"/>
              </a:ext>
            </a:extLst>
          </p:cNvPr>
          <p:cNvSpPr/>
          <p:nvPr/>
        </p:nvSpPr>
        <p:spPr>
          <a:xfrm>
            <a:off x="335360" y="2420888"/>
            <a:ext cx="11737304" cy="34456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3. Хто, згідно з Біблією, став істинним Пасхальним Агнцем і Спасителем світу? Що вказувало на це?</a:t>
            </a:r>
          </a:p>
          <a:p>
            <a:r>
              <a:rPr lang="ru-RU" sz="36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            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Вихід 12:1-11, Ісаї 53:7-8, 1Коринтаням 5:7, Об’явлення 5:6</a:t>
            </a:r>
            <a:endParaRPr lang="uk-UA" sz="4000" spc="-1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8E06318E-0F57-5830-79E3-0AB8CE922B29}"/>
              </a:ext>
            </a:extLst>
          </p:cNvPr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№6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Розуміння жертви</a:t>
            </a:r>
          </a:p>
        </p:txBody>
      </p:sp>
    </p:spTree>
    <p:extLst>
      <p:ext uri="{BB962C8B-B14F-4D97-AF65-F5344CB8AC3E}">
        <p14:creationId xmlns:p14="http://schemas.microsoft.com/office/powerpoint/2010/main" val="463675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48034</TotalTime>
  <Words>505</Words>
  <Application>Microsoft Office PowerPoint</Application>
  <PresentationFormat>Широкий екран</PresentationFormat>
  <Paragraphs>86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Bookman Old Style</vt:lpstr>
      <vt:lpstr>Calibri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2731</cp:revision>
  <dcterms:created xsi:type="dcterms:W3CDTF">2021-09-14T08:06:00Z</dcterms:created>
  <dcterms:modified xsi:type="dcterms:W3CDTF">2025-05-01T06:42:37Z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