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90" r:id="rId9"/>
    <p:sldId id="294" r:id="rId10"/>
    <p:sldId id="293" r:id="rId11"/>
    <p:sldId id="292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1573C3-C94D-E14F-848D-B8CA92D45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429CD521-B2D1-EC95-0CF0-15ECDCC89D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6B04CB99-23B9-ADA7-2C0F-46E2D55B9825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D02E1BED-0C0F-B9B5-E758-A42958C0FBFB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4583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4E4BCC-D5A7-A22A-2D19-088908CEA3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4B2D2939-3437-47A1-D207-9EE8D7CD9A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2ADF39DB-C26E-CD30-5BCC-51B93F7E6950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3A279C63-7EAA-CD3C-EE78-DECC8B233DAA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820074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noProof="0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4521BB-4042-417A-A456-5001D616988F}" type="slidenum">
              <a:rPr kumimoji="0" lang="uk-UA" sz="14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uk-UA" sz="1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C6CB50-8CAD-B447-6394-76B7B06EE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25DF7136-3E2D-0CE8-7769-A0D8C73232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E3411F69-0CCE-87CF-A6BF-07E45D087710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5C88E16F-34B2-95BE-6325-46A79E8BB5D2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9661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5F37F5-BC8E-4608-FAFB-D0FC4712FE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14B2AC2F-8FAC-803C-E457-15FCF9B4D3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5FE56EB4-B1C0-F5CE-B9D7-624A33545743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4A715177-1978-A84D-05E2-D39B752AD1B0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8443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08.05.2025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4381" y="19496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641702-DB75-A75B-5BE7-808AFE9E5B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753F64C9-DCD7-3309-9DA8-1A952F8201B5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7A79BD1-EB80-80E4-8F43-CA82957A47F3}"/>
              </a:ext>
            </a:extLst>
          </p:cNvPr>
          <p:cNvSpPr/>
          <p:nvPr/>
        </p:nvSpPr>
        <p:spPr>
          <a:xfrm>
            <a:off x="119336" y="2290460"/>
            <a:ext cx="12072664" cy="315476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ED6B91B9-5AD7-39BF-C2E4-A23F016309B1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A424E95C-B493-764E-3361-3D2C86AC740A}"/>
              </a:ext>
            </a:extLst>
          </p:cNvPr>
          <p:cNvSpPr/>
          <p:nvPr/>
        </p:nvSpPr>
        <p:spPr>
          <a:xfrm>
            <a:off x="335360" y="2420888"/>
            <a:ext cx="11737304" cy="28300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Про що говорить розміщення стану Ізраїля під час його руху в Обітовану землю?  </a:t>
            </a:r>
          </a:p>
          <a:p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Числа 2:3, 10, 18, 25</a:t>
            </a:r>
            <a:endParaRPr lang="uk-UA" sz="40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9EB40963-57D3-0E77-5480-9A1382C209A5}"/>
              </a:ext>
            </a:extLst>
          </p:cNvPr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№7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Засади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1636486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13164-D635-FEA6-53D1-5A4D21246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AC7D0529-CFA6-C6E1-529E-76A7923B86EC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7D90F302-7BE6-BA07-0868-A13B8A327250}"/>
              </a:ext>
            </a:extLst>
          </p:cNvPr>
          <p:cNvSpPr/>
          <p:nvPr/>
        </p:nvSpPr>
        <p:spPr>
          <a:xfrm>
            <a:off x="119336" y="2290460"/>
            <a:ext cx="12072664" cy="32267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4AA1E650-B475-C917-A39A-7ED87F16A3CC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EE0FC5DE-CDFE-4062-31D4-DCB1125D08D8}"/>
              </a:ext>
            </a:extLst>
          </p:cNvPr>
          <p:cNvSpPr/>
          <p:nvPr/>
        </p:nvSpPr>
        <p:spPr>
          <a:xfrm>
            <a:off x="335360" y="2420888"/>
            <a:ext cx="11737304" cy="28300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Чого вчить нас урок падіння Люцифера? Що дозволить людству повернутися в Едем?</a:t>
            </a:r>
          </a:p>
          <a:p>
            <a:r>
              <a:rPr lang="ru-RU" sz="3600" spc="-1" dirty="0">
                <a:solidFill>
                  <a:srgbClr val="C0000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Єзекіїля 28:11-17, Ісаї 14:12-14, Об’явлення 14:1-12</a:t>
            </a:r>
            <a:endParaRPr lang="uk-UA" sz="40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AF4F03CA-EA71-BAD4-958F-D117423FB395}"/>
              </a:ext>
            </a:extLst>
          </p:cNvPr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№7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Засади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963887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953328" cy="246670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665295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Що для вас означає бути готовим до повернення в Едем?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30525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№7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Засади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492896"/>
            <a:ext cx="11737304" cy="25202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060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Як допомогти тим, хто поруч, підготуватися до повернення в Едем?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№7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Засади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348879"/>
            <a:ext cx="12144672" cy="273630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19336" y="2188647"/>
            <a:ext cx="11953328" cy="323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 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Перемога Ісуса Христа на хресті забезпечила шлях повернення людей до Едему – батьківщини, дарованої Творцем. Ця істина є основою всіх пророцтв.  </a:t>
            </a:r>
          </a:p>
          <a:p>
            <a:pPr>
              <a:lnSpc>
                <a:spcPct val="100000"/>
              </a:lnSpc>
            </a:pPr>
            <a:r>
              <a:rPr lang="uk-UA" sz="2800" spc="-1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25744" y="984960"/>
            <a:ext cx="1166529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№7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Засади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708920"/>
            <a:ext cx="11665296" cy="216024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Розкажіть своїм близьким і знайомим про небесний дім, який </a:t>
            </a:r>
            <a:r>
              <a:rPr lang="uk-UA" sz="4000" spc="-1">
                <a:solidFill>
                  <a:srgbClr val="002060"/>
                </a:solidFill>
                <a:latin typeface="Times New Roman"/>
              </a:rPr>
              <a:t>Бог приготував для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спасенних.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№7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Засади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32756" y="11696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69186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ділилися вісткою про «Агнця Божого, який бере на Себе гріх світу» з тими, хто був поруч із вами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7536160" y="1124744"/>
            <a:ext cx="4320480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Розуміння жертви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-27384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Засади пророцтва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47328" y="2780928"/>
            <a:ext cx="11850080" cy="300488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98744" y="2924944"/>
            <a:ext cx="11778072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Що  мало б статися у вашому житті, щоб ви були готові зробити навіть те, що вам зовсім не подобається?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479376" y="984960"/>
            <a:ext cx="11449272" cy="13835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№7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Засади пророцтва</a:t>
            </a:r>
          </a:p>
          <a:p>
            <a:pPr>
              <a:lnSpc>
                <a:spcPct val="100000"/>
              </a:lnSpc>
            </a:pPr>
            <a:endParaRPr lang="uk-UA" sz="2800" b="1" cap="all" spc="-1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294" y="65744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"/>
          <p:cNvSpPr/>
          <p:nvPr/>
        </p:nvSpPr>
        <p:spPr>
          <a:xfrm>
            <a:off x="191344" y="2564905"/>
            <a:ext cx="11737304" cy="306585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492896"/>
            <a:ext cx="11269252" cy="31378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DejaVu Sans"/>
              </a:rPr>
              <a:t> Пам’ятний вірш</a:t>
            </a:r>
            <a:r>
              <a:rPr kumimoji="0" lang="uk-UA" sz="48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/>
              </a:rPr>
              <a:t>:</a:t>
            </a:r>
            <a:r>
              <a:rPr kumimoji="0" lang="uk-UA" sz="44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/>
              </a:rPr>
              <a:t> </a:t>
            </a:r>
            <a:endParaRPr kumimoji="0" lang="uk-UA" sz="4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«І ось я почув голос мого Владики, Який говорив:</a:t>
            </a: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Кого Мені послати, і хто піде за Нас? І я відповів:</a:t>
            </a: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Ось я, пошли мене!»</a:t>
            </a: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lang="uk-UA" sz="3600" spc="-1" noProof="0" dirty="0">
                <a:solidFill>
                  <a:srgbClr val="C00000"/>
                </a:solidFill>
                <a:latin typeface="Book Antiqua"/>
              </a:rPr>
              <a:t>                                                                Ісаї 6:8</a:t>
            </a:r>
            <a:endParaRPr kumimoji="0" lang="uk-UA" sz="3600" b="0" i="0" u="none" strike="noStrike" kern="1200" cap="none" spc="-1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 Antiqua"/>
            </a:endParaRPr>
          </a:p>
        </p:txBody>
      </p:sp>
      <p:sp>
        <p:nvSpPr>
          <p:cNvPr id="2" name="CustomShape 4">
            <a:extLst>
              <a:ext uri="{FF2B5EF4-FFF2-40B4-BE49-F238E27FC236}">
                <a16:creationId xmlns:a16="http://schemas.microsoft.com/office/drawing/2014/main" id="{5286E977-F1DB-4F40-ECFD-8838EDAB777E}"/>
              </a:ext>
            </a:extLst>
          </p:cNvPr>
          <p:cNvSpPr/>
          <p:nvPr/>
        </p:nvSpPr>
        <p:spPr>
          <a:xfrm>
            <a:off x="623392" y="795164"/>
            <a:ext cx="1170841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kumimoji="0" lang="ru-RU" sz="2800" b="1" i="0" u="none" strike="noStrike" kern="1200" cap="all" spc="-1" normalizeH="0" baseline="0" noProof="0" dirty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№7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Засади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708920"/>
            <a:ext cx="11737304" cy="316412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574564" cy="25838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Бог на Своєму престолі – гарантія повернення в Едем.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Як це впливає на наше покликання?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15380" y="984960"/>
            <a:ext cx="1167566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№7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Засади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70004"/>
            <a:ext cx="12080295" cy="38953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35071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Що зробило Ісаю гідним стояти в Божій присутності і проголошувати Його спасенну вістку в світі? Чому в цьому була потреба?</a:t>
            </a:r>
          </a:p>
          <a:p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  </a:t>
            </a:r>
            <a:r>
              <a:rPr lang="uk-UA" sz="4400" spc="-1" dirty="0">
                <a:solidFill>
                  <a:srgbClr val="C00000"/>
                </a:solidFill>
                <a:latin typeface="Times New Roman"/>
                <a:ea typeface="바탕"/>
              </a:rPr>
              <a:t>Ісаї 6:6-8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№7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Засади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8BA784-4903-C886-33E0-883A57783F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C0218C3-89C7-3F23-5833-945E62DF5DAB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EEF491EC-6346-038C-36D7-BFC66E55E9A4}"/>
              </a:ext>
            </a:extLst>
          </p:cNvPr>
          <p:cNvSpPr/>
          <p:nvPr/>
        </p:nvSpPr>
        <p:spPr>
          <a:xfrm>
            <a:off x="191344" y="2290460"/>
            <a:ext cx="12000656" cy="380283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A599097-5E6B-4BA5-CF79-A6288EB99D36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A8829783-F83F-187C-B805-189A9FAA097B}"/>
              </a:ext>
            </a:extLst>
          </p:cNvPr>
          <p:cNvSpPr/>
          <p:nvPr/>
        </p:nvSpPr>
        <p:spPr>
          <a:xfrm>
            <a:off x="335360" y="2420888"/>
            <a:ext cx="11737304" cy="34456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2. Про що свідчить присутність херувимів на сході Едемського саду? Чому сам сад і дерево життя не були забрані, а лише охоронявся доступ до них?  </a:t>
            </a:r>
          </a:p>
          <a:p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1Хронік 13:6; Псалом 80:2; Буття 3:21-24</a:t>
            </a:r>
            <a:endParaRPr lang="uk-UA" sz="40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70A2C482-8BE3-BF12-F9A1-6CDDE5DBAC37}"/>
              </a:ext>
            </a:extLst>
          </p:cNvPr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№7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Засади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4060894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8D94A2-A94D-86E9-6E69-3F67CBFDD8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AD5974D4-8B61-97CD-25D0-E02AC9AC478B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27BE9270-1039-39E1-F832-9812F6643AA0}"/>
              </a:ext>
            </a:extLst>
          </p:cNvPr>
          <p:cNvSpPr/>
          <p:nvPr/>
        </p:nvSpPr>
        <p:spPr>
          <a:xfrm>
            <a:off x="263352" y="2264040"/>
            <a:ext cx="11928648" cy="375724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3FB2B1A3-9296-EA47-FAC1-2A2A254A5146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9294A8D2-A978-3D11-5313-28F0813ACA4E}"/>
              </a:ext>
            </a:extLst>
          </p:cNvPr>
          <p:cNvSpPr/>
          <p:nvPr/>
        </p:nvSpPr>
        <p:spPr>
          <a:xfrm>
            <a:off x="335360" y="2420888"/>
            <a:ext cx="11737304" cy="33840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3. Що стає зрозумілим із запропонованих текстів? Яка головна думка видіння Божого престолу у пророка Єзекіїля?</a:t>
            </a:r>
          </a:p>
          <a:p>
            <a:r>
              <a:rPr lang="uk-UA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       Єзекіїля 1:4-14, Ісаї 1- 6, Об’явлення 4:1-11</a:t>
            </a:r>
            <a:endParaRPr lang="uk-UA" sz="40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8E06318E-0F57-5830-79E3-0AB8CE922B29}"/>
              </a:ext>
            </a:extLst>
          </p:cNvPr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№7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Засади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463675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48323</TotalTime>
  <Words>501</Words>
  <Application>Microsoft Office PowerPoint</Application>
  <PresentationFormat>Широкий екран</PresentationFormat>
  <Paragraphs>87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2741</cp:revision>
  <dcterms:created xsi:type="dcterms:W3CDTF">2021-09-14T08:06:00Z</dcterms:created>
  <dcterms:modified xsi:type="dcterms:W3CDTF">2025-05-08T09:13:12Z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