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5" autoAdjust="0"/>
    <p:restoredTop sz="88842" autoAdjust="0"/>
  </p:normalViewPr>
  <p:slideViewPr>
    <p:cSldViewPr>
      <p:cViewPr varScale="1">
        <p:scale>
          <a:sx n="57" d="100"/>
          <a:sy n="57" d="100"/>
        </p:scale>
        <p:origin x="658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13.07.2025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Якою є людська реакція на нездійснені сподівання? Що дає сили рухатись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далі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40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6:9-13.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6:7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193753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Що утвердило Мойсея підкоритися Божій волі і виконати Його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доручення?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6:28-7:7</a:t>
            </a: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353098" y="2708920"/>
            <a:ext cx="11674915" cy="212220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Що необхідно знати нам, щоб бути готовими прийняти Божу волю, підкоряючись Йому в усьому</a:t>
            </a: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132198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Якщо ви вірите в Бога – як би ви Його представили іншим?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193753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У складних обставинах життя лише </a:t>
            </a:r>
            <a:r>
              <a:rPr lang="uk-UA" sz="4000" i="1" spc="-1" noProof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особисте пізнання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Бога допомагає залишатися на шляху істини.</a:t>
            </a: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Розкажіть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своїм близьким, чому важливо знати, якому </a:t>
            </a:r>
            <a:r>
              <a:rPr lang="uk-UA" sz="3600" i="1" spc="-1" noProof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Богу ти поклоняєшся? </a:t>
            </a:r>
            <a:endParaRPr lang="uk-UA" sz="36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7464153" y="186766"/>
            <a:ext cx="442946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Полум’яний кущ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Що ви розповідали вашому оточенню про те, як і до чого закликає Бог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4" y="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135560" y="1124744"/>
            <a:ext cx="99891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Важкий старт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6378398" y="186766"/>
            <a:ext cx="569426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Коли людина відмовляється виконувати певне завдання, кажучи: «Я не знаю, як це робити!» - що це може означати?</a:t>
            </a: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403041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«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А потім прийшли Мойсей й Аарон, та й сказали до фараона: Так сказав Господь, Бог Ізраїлів: Відпусти народ Мій, і нехай вони святкують Мені на пустині!  А фараон відказав: Хто Господь, що послухаюсь слова Його, щоб відпустити Ізраїля? Не знаю Господа, і також Ізраїля не відпущу!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»                                                                      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5:1-2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8088441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87598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Шлях істини не завжди встелений квітами.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залишатися вірним йому за будь-яких обставин?</a:t>
            </a:r>
            <a:endParaRPr lang="uk-UA" sz="40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6528049" y="186766"/>
            <a:ext cx="5365570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212220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Чому фараон відмовлявся виконати Божу вимогу відпустити народ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  <a:endParaRPr lang="uk-UA" sz="44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5:1-2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99392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6456040" y="186766"/>
            <a:ext cx="557197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Що стало причиною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незадоволення ізраїльських наглядачів діями Мойсея та Аарона? Як Мойсей вирішував цю проблему?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5:3-23 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8371266" y="186766"/>
            <a:ext cx="2269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Важкий старт</a:t>
            </a:r>
            <a:endParaRPr lang="uk-UA" sz="24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138354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Господь відповів на зойк і скарги Мойсея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Вихід 5:22-6:8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59381</TotalTime>
  <Words>370</Words>
  <Application>Microsoft Office PowerPoint</Application>
  <PresentationFormat>Широкий екран</PresentationFormat>
  <Paragraphs>67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2868</cp:revision>
  <dcterms:created xsi:type="dcterms:W3CDTF">2021-09-14T08:06:00Z</dcterms:created>
  <dcterms:modified xsi:type="dcterms:W3CDTF">2025-07-13T05:30:59Z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