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5" autoAdjust="0"/>
    <p:restoredTop sz="88842" autoAdjust="0"/>
  </p:normalViewPr>
  <p:slideViewPr>
    <p:cSldViewPr>
      <p:cViewPr varScale="1">
        <p:scale>
          <a:sx n="57" d="100"/>
          <a:sy n="57" d="100"/>
        </p:scale>
        <p:origin x="658" y="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17.07.2025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32302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Яким чином фараон намагався уникнути наслідків кар і при цьому залишатися непохитним щодо Ізраїля? У чому полягає стратегія сатани?</a:t>
            </a:r>
            <a:endParaRPr lang="uk-UA" sz="40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8:20-9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:12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255309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Що свідчило про те, що послух Богові має сенс? У чому проявилася Божа милість до єгиптян перед десятою карою?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9:13-10:29</a:t>
            </a: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353098" y="2708920"/>
            <a:ext cx="11674915" cy="279931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За яких обставин ми можемо стати запеклими в гріху та зробити фатальний вибір, навіть якщо правильне рішення й шлях були чітко відкриті нам</a:t>
            </a: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Чим ідолопоклонство приваблює людей?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чому його небезпека для нас?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316864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Керуючись любов’ю до свого творіння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і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бажаючи врятувати від вічної загибелі, Бог,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з</a:t>
            </a:r>
            <a:r>
              <a:rPr lang="uk-UA" sz="4000" i="1" spc="-1" noProof="0" dirty="0" err="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мушений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діяти радикально, щоб дати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кожному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шанс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від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вернутися від ідолопоклонства та звернутися до живого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й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люблячого Бога – Творця.</a:t>
            </a: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Розкажіть </a:t>
            </a:r>
            <a:r>
              <a:rPr lang="uk-UA" sz="3600" i="1" spc="-1" noProof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своєму оточенню, у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чому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суть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і небезпека ідолопоклонства? </a:t>
            </a: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7464153" y="186766"/>
            <a:ext cx="442946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Що ви розповідали вашому оточенню про те, чому важливо знати, якому Богу ми поклоняємось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744" y="-53144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135560" y="1124744"/>
            <a:ext cx="99891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Кари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6378398" y="186766"/>
            <a:ext cx="569426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Що є причиною не визнання дітьми своєї вини, коли навіть є чіткі доведення неправоти їх діянь?</a:t>
            </a: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181442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«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І стало запеклим фараонове серце, і він не відпустив Ізраїлевих синів, як і говорив був Господь через Мойсея»                 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9:35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8742883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Наслідки поклоніння фальшивим богам.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не попасти в пастку ідолопоклонства? </a:t>
            </a:r>
            <a:endParaRPr lang="uk-UA" sz="40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6528049" y="186766"/>
            <a:ext cx="5365570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279931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Що стало переконливою ілюстрацією вироку й перемоги живого Бога - Творця над єгипетськими богами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  <a:endParaRPr lang="uk-UA" sz="44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7:8-15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99392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6456040" y="186766"/>
            <a:ext cx="557197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 фараон відреагував на ознаки від Господа? Що стало причиною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закам’янілості його серця?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7:3, 13, 14, 22; Єремії 17:9; Якова 1:13-15;  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П. Закону 30:19  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9025708" y="186766"/>
            <a:ext cx="96030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Кари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Які свідчення про Себе дав Господь  єгиптянам і євреям через перші три кари?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Вихід 7:14-8:19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59741</TotalTime>
  <Words>382</Words>
  <Application>Microsoft Office PowerPoint</Application>
  <PresentationFormat>Широкий екран</PresentationFormat>
  <Paragraphs>68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2878</cp:revision>
  <dcterms:created xsi:type="dcterms:W3CDTF">2021-09-14T08:06:00Z</dcterms:created>
  <dcterms:modified xsi:type="dcterms:W3CDTF">2025-07-17T20:12:43Z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