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65" autoAdjust="0"/>
    <p:restoredTop sz="88842" autoAdjust="0"/>
  </p:normalViewPr>
  <p:slideViewPr>
    <p:cSldViewPr>
      <p:cViewPr varScale="1">
        <p:scale>
          <a:sx n="57" d="100"/>
          <a:sy n="57" d="100"/>
        </p:scale>
        <p:origin x="658" y="-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24.07.2025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Який обов’язок покладався на батьків щодо Пасхи та виходу Ізраїля з Єгипту? У чому його важливість?</a:t>
            </a:r>
            <a:endParaRPr lang="uk-UA" sz="40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12:24-28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сталося з тими, хто не був захищений кров’ю Агнця? Чому це торкнулося кожної єгипетської родини?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12:29-30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має змінитися в нашому житті, аби ми були слухняні Господу і покірні Йому в усьому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ваша відповідальність, або безвідповідальність впливає на життя тих, хто поруч із вами?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Пасха – це не лише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нагадування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про звільнення з Єгипту, а й символічне свідчення про значно більше викуплення, яке здійснене Христом, Який  звільняє Свій народ від рабства гріха.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Розкажіть своєму оточенню</a:t>
            </a:r>
            <a:r>
              <a:rPr lang="uk-UA" sz="36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про </a:t>
            </a:r>
            <a:r>
              <a:rPr lang="uk-UA" sz="36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план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спасіння грішника?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464153" y="186766"/>
            <a:ext cx="44294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Кари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Що ви розповідали вашому оточенню про суть і небезпеку ідолопоклонства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768" y="-664684"/>
            <a:ext cx="12268448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2135560" y="1124744"/>
            <a:ext cx="998912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№5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Пасха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сімейні традиції передали вам ваші батьки? Яке значення вони мають для вас сьогодні?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708920"/>
            <a:ext cx="11809311" cy="292242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«Якщо вас запитають ваші діти: Що це за служіння у вас, то ви відповісте: Це — пасхальна жертва для Господа, Який обминув домівки Ізраїльських нащадків у Єгипті, коли уражав єгиптян, а наші оселі врятував»                 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12:26-27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8687098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Уроки Пасхи.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Чим вони цінні для нас?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528049" y="186766"/>
            <a:ext cx="536557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У чому проявилося велике Боже милосердя до єгиптян перед десятою карою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11:1-10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стало захистом для ізраїльтян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ніч, коли ангел - губитель вражав первістків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Єгипту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Як ідея спасіння мала зберегтися протягом поколінь?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12:1-16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969923" y="186766"/>
            <a:ext cx="107187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в святкуванні Пасхи свідчило про Месію без гріха, Який подолає всі спокуси і віддасть Своє життя за спасіння людини?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Вихід 12:17-23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60087</TotalTime>
  <Words>370</Words>
  <Application>Microsoft Office PowerPoint</Application>
  <PresentationFormat>Широкий екран</PresentationFormat>
  <Paragraphs>67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2892</cp:revision>
  <dcterms:created xsi:type="dcterms:W3CDTF">2021-09-14T08:06:00Z</dcterms:created>
  <dcterms:modified xsi:type="dcterms:W3CDTF">2025-07-24T09:34:33Z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