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97" r:id="rId3"/>
    <p:sldId id="296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65" autoAdjust="0"/>
    <p:restoredTop sz="88842" autoAdjust="0"/>
  </p:normalViewPr>
  <p:slideViewPr>
    <p:cSldViewPr>
      <p:cViewPr varScale="1">
        <p:scale>
          <a:sx n="57" d="100"/>
          <a:sy n="57" d="100"/>
        </p:scale>
        <p:origin x="658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‹№›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24.07.2025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‹№›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886838" y="186766"/>
            <a:ext cx="323804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 Червоне море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Яким чином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відкрилась слава Божа для ізраїльтян, які проявляли маловір’я навіть після судів Божих в Єгипті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endParaRPr lang="uk-UA" sz="4000" i="1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</a:t>
            </a:r>
            <a:r>
              <a:rPr lang="uk-UA" sz="44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14:13-31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86838" y="186766"/>
            <a:ext cx="323804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 Червоне море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 була визнана велич Божа у серці Мойсея і Ізраїльтян?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15:1-21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86838" y="186766"/>
            <a:ext cx="323804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 Червоне море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Чому проявляємо ми маловір’я  в складних обставинах життя </a:t>
            </a:r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886838" y="186766"/>
            <a:ext cx="323804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 Червоне море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Що може підбадьорювати нас в складних обставинах земного життя?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886838" y="186766"/>
            <a:ext cx="323804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 Червоне море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Історія виходу з Єгипту – це прообраз звільнення народу Божого з рабства гріха. На скляному морі викуплені співатимуть пісню Мойсея й Агнця прославляючи любов, силу і справедливість Господа.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Домашнє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7886838" y="186766"/>
            <a:ext cx="323804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 Червоне море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75287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Розкажіть своїм близьким про історію спасіння Божого народу з Єгипту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та про те,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це повториться в кінці історії нашої планети?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10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464153" y="186766"/>
            <a:ext cx="44294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ділилися з тими, хто був поруч, планом спасіння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endParaRPr lang="uk-UA" sz="3600" i="1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74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2135560" y="1124744"/>
            <a:ext cx="998912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№6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Через Червоне море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99AA454E-34F3-D08F-C864-1DF04C36FE3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6378398" y="186766"/>
            <a:ext cx="56942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 Червоне море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Чому, опиняючись у складних ситуаціях, людям так важко зосередитися й діяти виважено</a:t>
            </a:r>
            <a:r>
              <a:rPr lang="ru-RU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endParaRPr lang="uk-UA" sz="3600" i="1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5D34F6C4-93B0-3C64-8DFF-3FEDA1E76372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7886838" y="186766"/>
            <a:ext cx="323804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 Червоне море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708920"/>
            <a:ext cx="11809311" cy="347642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«Але Мойсей сказав народові: Не бійтеся! Стійте і побачите спасіння від Господа, яке Він учинить вам сьогодні. Тому що єгиптян, яких бачите сьогодні, більше не побачите повік! Господь воюватиме за вас, а ви залишайтеся спокійними»</a:t>
            </a:r>
          </a:p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Вихід </a:t>
            </a:r>
            <a:r>
              <a:rPr lang="uk-UA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14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:13-14</a:t>
            </a:r>
            <a:endParaRPr lang="uk-UA" sz="36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41C0AEEA-D7AB-BD44-958D-437780CFF5C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4013" y="186766"/>
            <a:ext cx="323804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 Червоне море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Символ спасіння й викуплення у Христі.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Яке значення це має для нас сьогодні?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528049" y="186766"/>
            <a:ext cx="536557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 Червоне море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79931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Що стало справжньою причиною того, що фараон і єгиптяни хотіли, </a:t>
            </a:r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аби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Ізраїль залишив Єгипет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12:31-36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 Червоне море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267620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в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житті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ізраїльтян мало свідчити про те, що все, чим вони володіли, походить лише від Господа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13:1-16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7886838" y="186766"/>
            <a:ext cx="323804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 Червоне море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свідчило про присутність Бога в стані ізраїльтян?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Він повів їх складним маршрутом?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Вихід 13:17-14:12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59945</TotalTime>
  <Words>395</Words>
  <Application>Microsoft Office PowerPoint</Application>
  <PresentationFormat>Широкий екран</PresentationFormat>
  <Paragraphs>67</Paragraphs>
  <Slides>15</Slides>
  <Notes>15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5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Nikolay Shpylchuk</cp:lastModifiedBy>
  <cp:revision>2890</cp:revision>
  <dcterms:created xsi:type="dcterms:W3CDTF">2021-09-14T08:06:00Z</dcterms:created>
  <dcterms:modified xsi:type="dcterms:W3CDTF">2025-07-24T09:51:08Z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