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97" r:id="rId3"/>
    <p:sldId id="296" r:id="rId4"/>
    <p:sldId id="295" r:id="rId5"/>
    <p:sldId id="298" r:id="rId6"/>
    <p:sldId id="299" r:id="rId7"/>
    <p:sldId id="300" r:id="rId8"/>
    <p:sldId id="301" r:id="rId9"/>
    <p:sldId id="302" r:id="rId10"/>
    <p:sldId id="303" r:id="rId11"/>
    <p:sldId id="304" r:id="rId12"/>
    <p:sldId id="305" r:id="rId13"/>
    <p:sldId id="306" r:id="rId14"/>
    <p:sldId id="307" r:id="rId15"/>
    <p:sldId id="308"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65" autoAdjust="0"/>
    <p:restoredTop sz="88842" autoAdjust="0"/>
  </p:normalViewPr>
  <p:slideViewPr>
    <p:cSldViewPr>
      <p:cViewPr varScale="1">
        <p:scale>
          <a:sx n="57" d="100"/>
          <a:sy n="57" d="100"/>
        </p:scale>
        <p:origin x="658" y="2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6926"/>
    </p:cViewPr>
  </p:sorterViewPr>
  <p:notesViewPr>
    <p:cSldViewPr>
      <p:cViewPr varScale="1">
        <p:scale>
          <a:sx n="49" d="100"/>
          <a:sy n="49" d="100"/>
        </p:scale>
        <p:origin x="1922"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1"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r>
              <a:rPr lang="ru-RU" sz="1800" b="0" strike="noStrike" spc="-1" dirty="0">
                <a:solidFill>
                  <a:srgbClr val="000000"/>
                </a:solidFill>
                <a:latin typeface="Calibri"/>
              </a:rPr>
              <a:t>Для </a:t>
            </a:r>
            <a:r>
              <a:rPr lang="ru-RU" sz="1800" b="0" strike="noStrike" spc="-1" dirty="0" err="1">
                <a:solidFill>
                  <a:srgbClr val="000000"/>
                </a:solidFill>
                <a:latin typeface="Calibri"/>
              </a:rPr>
              <a:t>переміщення</a:t>
            </a:r>
            <a:r>
              <a:rPr lang="ru-RU" sz="1800" b="0" strike="noStrike" spc="-1" dirty="0">
                <a:solidFill>
                  <a:srgbClr val="000000"/>
                </a:solidFill>
                <a:latin typeface="Calibri"/>
              </a:rPr>
              <a:t> </a:t>
            </a:r>
            <a:r>
              <a:rPr lang="ru-RU" sz="1800" b="0" strike="noStrike" spc="-1" dirty="0" err="1">
                <a:solidFill>
                  <a:srgbClr val="000000"/>
                </a:solidFill>
                <a:latin typeface="Calibri"/>
              </a:rPr>
              <a:t>сторінки</a:t>
            </a:r>
            <a:r>
              <a:rPr lang="ru-RU" sz="1800" b="0" strike="noStrike" spc="-1" dirty="0">
                <a:solidFill>
                  <a:srgbClr val="000000"/>
                </a:solidFill>
                <a:latin typeface="Calibri"/>
              </a:rPr>
              <a:t> </a:t>
            </a:r>
            <a:r>
              <a:rPr lang="ru-RU" sz="1800" b="0" strike="noStrike" spc="-1" dirty="0" err="1">
                <a:solidFill>
                  <a:srgbClr val="000000"/>
                </a:solidFill>
                <a:latin typeface="Calibri"/>
              </a:rPr>
              <a:t>клацніть</a:t>
            </a:r>
            <a:r>
              <a:rPr lang="ru-RU" sz="1800" b="0" strike="noStrike" spc="-1" dirty="0">
                <a:solidFill>
                  <a:srgbClr val="000000"/>
                </a:solidFill>
                <a:latin typeface="Calibri"/>
              </a:rPr>
              <a:t> </a:t>
            </a:r>
            <a:r>
              <a:rPr lang="ru-RU" sz="1800" b="0" strike="noStrike" spc="-1" dirty="0" err="1">
                <a:solidFill>
                  <a:srgbClr val="000000"/>
                </a:solidFill>
                <a:latin typeface="Calibri"/>
              </a:rPr>
              <a:t>мишею</a:t>
            </a:r>
            <a:endParaRPr lang="ru-RU" sz="1800" b="0" strike="noStrike" spc="-1" dirty="0">
              <a:solidFill>
                <a:srgbClr val="000000"/>
              </a:solidFill>
              <a:latin typeface="Calibri"/>
            </a:endParaRPr>
          </a:p>
        </p:txBody>
      </p:sp>
      <p:sp>
        <p:nvSpPr>
          <p:cNvPr id="42" name="PlaceHolder 2"/>
          <p:cNvSpPr>
            <a:spLocks noGrp="1"/>
          </p:cNvSpPr>
          <p:nvPr>
            <p:ph type="body"/>
          </p:nvPr>
        </p:nvSpPr>
        <p:spPr>
          <a:xfrm>
            <a:off x="756000" y="5078520"/>
            <a:ext cx="6047640" cy="4811040"/>
          </a:xfrm>
          <a:prstGeom prst="rect">
            <a:avLst/>
          </a:prstGeom>
        </p:spPr>
        <p:txBody>
          <a:bodyPr lIns="0" tIns="0" rIns="0" bIns="0">
            <a:noAutofit/>
          </a:bodyPr>
          <a:lstStyle/>
          <a:p>
            <a:r>
              <a:rPr lang="uk-UA" sz="2000" b="0" strike="noStrike" spc="-1">
                <a:latin typeface="Arial"/>
              </a:rPr>
              <a:t>Для редагування формату приміток клацніть мишею</a:t>
            </a:r>
          </a:p>
        </p:txBody>
      </p:sp>
      <p:sp>
        <p:nvSpPr>
          <p:cNvPr id="43" name="PlaceHolder 3"/>
          <p:cNvSpPr>
            <a:spLocks noGrp="1"/>
          </p:cNvSpPr>
          <p:nvPr>
            <p:ph type="hdr"/>
          </p:nvPr>
        </p:nvSpPr>
        <p:spPr>
          <a:xfrm>
            <a:off x="0" y="0"/>
            <a:ext cx="3280680" cy="534240"/>
          </a:xfrm>
          <a:prstGeom prst="rect">
            <a:avLst/>
          </a:prstGeom>
        </p:spPr>
        <p:txBody>
          <a:bodyPr lIns="0" tIns="0" rIns="0" bIns="0">
            <a:noAutofit/>
          </a:bodyPr>
          <a:lstStyle/>
          <a:p>
            <a:r>
              <a:rPr lang="uk-UA" sz="1400" b="0" strike="noStrike" spc="-1">
                <a:latin typeface="Times New Roman"/>
              </a:rPr>
              <a:t>&lt;верхній колонтитул&gt;</a:t>
            </a:r>
          </a:p>
        </p:txBody>
      </p:sp>
      <p:sp>
        <p:nvSpPr>
          <p:cNvPr id="44"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uk-UA" sz="1400" b="0" strike="noStrike" spc="-1">
                <a:latin typeface="Times New Roman"/>
              </a:rPr>
              <a:t>&lt;дата/час&gt;</a:t>
            </a:r>
          </a:p>
        </p:txBody>
      </p:sp>
      <p:sp>
        <p:nvSpPr>
          <p:cNvPr id="45" name="PlaceHolder 5"/>
          <p:cNvSpPr>
            <a:spLocks noGrp="1"/>
          </p:cNvSpPr>
          <p:nvPr>
            <p:ph type="ftr"/>
          </p:nvPr>
        </p:nvSpPr>
        <p:spPr>
          <a:xfrm>
            <a:off x="0" y="10157400"/>
            <a:ext cx="3280680" cy="534240"/>
          </a:xfrm>
          <a:prstGeom prst="rect">
            <a:avLst/>
          </a:prstGeom>
        </p:spPr>
        <p:txBody>
          <a:bodyPr lIns="0" tIns="0" rIns="0" bIns="0" anchor="b">
            <a:noAutofit/>
          </a:bodyPr>
          <a:lstStyle/>
          <a:p>
            <a:r>
              <a:rPr lang="uk-UA" sz="1400" b="0" strike="noStrike" spc="-1">
                <a:latin typeface="Times New Roman"/>
              </a:rPr>
              <a:t>&lt;нижній колонтитул&gt;</a:t>
            </a:r>
          </a:p>
        </p:txBody>
      </p:sp>
      <p:sp>
        <p:nvSpPr>
          <p:cNvPr id="46"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39F46386-2D8C-4ADE-BD8E-204194442833}" type="slidenum">
              <a:rPr lang="uk-UA" sz="1400" b="0" strike="noStrike" spc="-1">
                <a:latin typeface="Times New Roman"/>
              </a:rPr>
              <a:t>‹№›</a:t>
            </a:fld>
            <a:endParaRPr lang="uk-UA" sz="1400" b="0" strike="noStrike" spc="-1">
              <a:latin typeface="Times New Roman"/>
            </a:endParaRPr>
          </a:p>
        </p:txBody>
      </p:sp>
    </p:spTree>
    <p:extLst>
      <p:ext uri="{BB962C8B-B14F-4D97-AF65-F5344CB8AC3E}">
        <p14:creationId xmlns:p14="http://schemas.microsoft.com/office/powerpoint/2010/main" val="2927930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a:xfrm>
            <a:off x="217488" y="812800"/>
            <a:ext cx="7124700" cy="4008438"/>
          </a:xfrm>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idx="10"/>
          </p:nvPr>
        </p:nvSpPr>
        <p:spPr/>
        <p:txBody>
          <a:bodyPr/>
          <a:lstStyle/>
          <a:p>
            <a:pPr algn="r"/>
            <a:fld id="{39F46386-2D8C-4ADE-BD8E-204194442833}" type="slidenum">
              <a:rPr lang="uk-UA" sz="1400" b="0" strike="noStrike" spc="-1" smtClean="0">
                <a:latin typeface="Times New Roman"/>
              </a:rPr>
              <a:t>1</a:t>
            </a:fld>
            <a:endParaRPr lang="uk-UA" sz="1400" b="0" strike="noStrike" spc="-1" dirty="0">
              <a:latin typeface="Times New Roman"/>
            </a:endParaRPr>
          </a:p>
        </p:txBody>
      </p:sp>
    </p:spTree>
    <p:extLst>
      <p:ext uri="{BB962C8B-B14F-4D97-AF65-F5344CB8AC3E}">
        <p14:creationId xmlns:p14="http://schemas.microsoft.com/office/powerpoint/2010/main" val="22915452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484BC-6817-5EF0-1D23-30E9B72FFE0A}"/>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CBA214FD-EDCB-D2F1-8C75-4CF5F451F00A}"/>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F4F4630A-14FB-8CEE-78B0-A2929A293533}"/>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C03D252F-61C3-0CB7-36FB-ACE3928828E5}"/>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10</a:t>
            </a:fld>
            <a:endParaRPr lang="uk-UA" sz="1400" b="0" strike="noStrike" spc="-1" dirty="0">
              <a:latin typeface="Times New Roman"/>
            </a:endParaRPr>
          </a:p>
        </p:txBody>
      </p:sp>
    </p:spTree>
    <p:extLst>
      <p:ext uri="{BB962C8B-B14F-4D97-AF65-F5344CB8AC3E}">
        <p14:creationId xmlns:p14="http://schemas.microsoft.com/office/powerpoint/2010/main" val="42586033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E7ED3-CBDD-1768-810E-94AFDBB8A2F2}"/>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17C260E7-B9EA-36CD-0A76-107A33C39083}"/>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37F92A2D-FF72-8EBF-F050-51BC538094EF}"/>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698CE5E9-559B-ED11-FE82-EB2778326CF8}"/>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11</a:t>
            </a:fld>
            <a:endParaRPr lang="uk-UA" sz="1400" b="0" strike="noStrike" spc="-1" dirty="0">
              <a:latin typeface="Times New Roman"/>
            </a:endParaRPr>
          </a:p>
        </p:txBody>
      </p:sp>
    </p:spTree>
    <p:extLst>
      <p:ext uri="{BB962C8B-B14F-4D97-AF65-F5344CB8AC3E}">
        <p14:creationId xmlns:p14="http://schemas.microsoft.com/office/powerpoint/2010/main" val="2262301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8926D-EA17-21E4-5288-55423CE81694}"/>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35971F55-743B-3D98-AA0C-B43655ACA2A9}"/>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2F80E609-B292-D709-DCBB-A44E422646EA}"/>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99ED6FD5-DB6A-5158-8226-69F554958488}"/>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12</a:t>
            </a:fld>
            <a:endParaRPr lang="uk-UA" sz="1400" b="0" strike="noStrike" spc="-1" dirty="0">
              <a:latin typeface="Times New Roman"/>
            </a:endParaRPr>
          </a:p>
        </p:txBody>
      </p:sp>
    </p:spTree>
    <p:extLst>
      <p:ext uri="{BB962C8B-B14F-4D97-AF65-F5344CB8AC3E}">
        <p14:creationId xmlns:p14="http://schemas.microsoft.com/office/powerpoint/2010/main" val="29679235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7475E-B35C-C8A8-DF19-CB875078419D}"/>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83E67B39-EDFC-25C2-8773-A7BF0F930372}"/>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B0929E13-85E3-4282-8B46-D7ED1DED9E18}"/>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5174BF7E-9197-A133-C969-0A96DEEA419D}"/>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13</a:t>
            </a:fld>
            <a:endParaRPr lang="uk-UA" sz="1400" b="0" strike="noStrike" spc="-1" dirty="0">
              <a:latin typeface="Times New Roman"/>
            </a:endParaRPr>
          </a:p>
        </p:txBody>
      </p:sp>
    </p:spTree>
    <p:extLst>
      <p:ext uri="{BB962C8B-B14F-4D97-AF65-F5344CB8AC3E}">
        <p14:creationId xmlns:p14="http://schemas.microsoft.com/office/powerpoint/2010/main" val="3227355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A9F48-5080-050D-E2A9-DE3BF88FC457}"/>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0E98DA0F-B99A-CC34-FE81-BB494024F212}"/>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3DB54B97-4458-D8BD-AB87-3253BF69B269}"/>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F1D86F77-C9DE-AD01-58BE-BA82DA46AA2B}"/>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14</a:t>
            </a:fld>
            <a:endParaRPr lang="uk-UA" sz="1400" b="0" strike="noStrike" spc="-1" dirty="0">
              <a:latin typeface="Times New Roman"/>
            </a:endParaRPr>
          </a:p>
        </p:txBody>
      </p:sp>
    </p:spTree>
    <p:extLst>
      <p:ext uri="{BB962C8B-B14F-4D97-AF65-F5344CB8AC3E}">
        <p14:creationId xmlns:p14="http://schemas.microsoft.com/office/powerpoint/2010/main" val="40643684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5915B-76F6-58CC-3B4A-D611C266BA6F}"/>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A9FBBDF7-6258-6185-6C85-0B9568C895B1}"/>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BB3402E7-B6C4-A42F-8EF0-FAC2C5519693}"/>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72FB37B0-01DD-11C3-F055-4E5515FAFC4E}"/>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15</a:t>
            </a:fld>
            <a:endParaRPr lang="uk-UA" sz="1400" b="0" strike="noStrike" spc="-1" dirty="0">
              <a:latin typeface="Times New Roman"/>
            </a:endParaRPr>
          </a:p>
        </p:txBody>
      </p:sp>
    </p:spTree>
    <p:extLst>
      <p:ext uri="{BB962C8B-B14F-4D97-AF65-F5344CB8AC3E}">
        <p14:creationId xmlns:p14="http://schemas.microsoft.com/office/powerpoint/2010/main" val="3131484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CABDD-3AB6-F348-4B4D-BD279EC4441A}"/>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495F026B-2B8A-FCB4-589A-CC5B9CAC8280}"/>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250EF235-8EF8-1128-7308-DA05A5289524}"/>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AEE77827-B649-3CCE-D160-922C554001B8}"/>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2</a:t>
            </a:fld>
            <a:endParaRPr lang="uk-UA" sz="1400" b="0" strike="noStrike" spc="-1" dirty="0">
              <a:latin typeface="Times New Roman"/>
            </a:endParaRPr>
          </a:p>
        </p:txBody>
      </p:sp>
    </p:spTree>
    <p:extLst>
      <p:ext uri="{BB962C8B-B14F-4D97-AF65-F5344CB8AC3E}">
        <p14:creationId xmlns:p14="http://schemas.microsoft.com/office/powerpoint/2010/main" val="2334630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5E5ED-0079-6161-198E-BFC2CBB011E8}"/>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DDE0D95F-9645-AF26-79A8-65A416FA4246}"/>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23CCD12F-7DAA-DC4F-7CDE-A69AAE39BF24}"/>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52160F8F-257C-FC28-422A-0AFD5FA4AED3}"/>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3</a:t>
            </a:fld>
            <a:endParaRPr lang="uk-UA" sz="1400" b="0" strike="noStrike" spc="-1" dirty="0">
              <a:latin typeface="Times New Roman"/>
            </a:endParaRPr>
          </a:p>
        </p:txBody>
      </p:sp>
    </p:spTree>
    <p:extLst>
      <p:ext uri="{BB962C8B-B14F-4D97-AF65-F5344CB8AC3E}">
        <p14:creationId xmlns:p14="http://schemas.microsoft.com/office/powerpoint/2010/main" val="2667993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13C02-C606-1BBF-AAD7-A58B5D19A56C}"/>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9438728F-D49E-27EF-8776-E18DB3456DEC}"/>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6C1DE5F5-D386-B5AC-9E92-1F692F695B7E}"/>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5492B7A5-6A3D-541B-324E-7138F757DB5A}"/>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4</a:t>
            </a:fld>
            <a:endParaRPr lang="uk-UA" sz="1400" b="0" strike="noStrike" spc="-1" dirty="0">
              <a:latin typeface="Times New Roman"/>
            </a:endParaRPr>
          </a:p>
        </p:txBody>
      </p:sp>
    </p:spTree>
    <p:extLst>
      <p:ext uri="{BB962C8B-B14F-4D97-AF65-F5344CB8AC3E}">
        <p14:creationId xmlns:p14="http://schemas.microsoft.com/office/powerpoint/2010/main" val="3453143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0FBBC-FACC-AD8F-12ED-95006744BD2A}"/>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70EF9943-9E70-0A08-3017-8A9434F5E246}"/>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4384B066-C259-B464-BD88-FBE4E075B40C}"/>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45D22168-28C3-71FD-1644-8E19EE32084B}"/>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5</a:t>
            </a:fld>
            <a:endParaRPr lang="uk-UA" sz="1400" b="0" strike="noStrike" spc="-1" dirty="0">
              <a:latin typeface="Times New Roman"/>
            </a:endParaRPr>
          </a:p>
        </p:txBody>
      </p:sp>
    </p:spTree>
    <p:extLst>
      <p:ext uri="{BB962C8B-B14F-4D97-AF65-F5344CB8AC3E}">
        <p14:creationId xmlns:p14="http://schemas.microsoft.com/office/powerpoint/2010/main" val="2126247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3DB44-0CDC-AAA7-B762-9EABE5A1BB29}"/>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401C2D3A-C3A6-763E-DC00-407172700835}"/>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A53B6D5F-DAB9-0345-0542-4C12F8B09F24}"/>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973B5EFA-C233-0A43-D7F1-0B252D637212}"/>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6</a:t>
            </a:fld>
            <a:endParaRPr lang="uk-UA" sz="1400" b="0" strike="noStrike" spc="-1" dirty="0">
              <a:latin typeface="Times New Roman"/>
            </a:endParaRPr>
          </a:p>
        </p:txBody>
      </p:sp>
    </p:spTree>
    <p:extLst>
      <p:ext uri="{BB962C8B-B14F-4D97-AF65-F5344CB8AC3E}">
        <p14:creationId xmlns:p14="http://schemas.microsoft.com/office/powerpoint/2010/main" val="975106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9EBC1-02FC-1D47-1FF6-58B14F5901D1}"/>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3C922408-E873-7D1A-B3E3-19110909705A}"/>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378D0648-350B-7D0E-019B-026A73467DE5}"/>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D3F92870-E3E4-A51D-C83E-B23F7157A17C}"/>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7</a:t>
            </a:fld>
            <a:endParaRPr lang="uk-UA" sz="1400" b="0" strike="noStrike" spc="-1" dirty="0">
              <a:latin typeface="Times New Roman"/>
            </a:endParaRPr>
          </a:p>
        </p:txBody>
      </p:sp>
    </p:spTree>
    <p:extLst>
      <p:ext uri="{BB962C8B-B14F-4D97-AF65-F5344CB8AC3E}">
        <p14:creationId xmlns:p14="http://schemas.microsoft.com/office/powerpoint/2010/main" val="2342982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45D1F-5239-FCCA-44E6-33B857FE3066}"/>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4C2B7C58-83DC-53F6-40D9-9C119592F5C1}"/>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AF4B8C01-21BA-280B-6798-8009EA3C3A15}"/>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90505CC4-2ADD-EC93-F190-694B60331C0F}"/>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8</a:t>
            </a:fld>
            <a:endParaRPr lang="uk-UA" sz="1400" b="0" strike="noStrike" spc="-1" dirty="0">
              <a:latin typeface="Times New Roman"/>
            </a:endParaRPr>
          </a:p>
        </p:txBody>
      </p:sp>
    </p:spTree>
    <p:extLst>
      <p:ext uri="{BB962C8B-B14F-4D97-AF65-F5344CB8AC3E}">
        <p14:creationId xmlns:p14="http://schemas.microsoft.com/office/powerpoint/2010/main" val="3434001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1C253-19B1-A1FA-B4DF-4AD0EFFEF8C5}"/>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7DCDF555-0CD0-6274-AC07-8963E8C295B7}"/>
              </a:ext>
            </a:extLst>
          </p:cNvPr>
          <p:cNvSpPr>
            <a:spLocks noGrp="1" noRot="1" noChangeAspect="1"/>
          </p:cNvSpPr>
          <p:nvPr>
            <p:ph type="sldImg"/>
          </p:nvPr>
        </p:nvSpPr>
        <p:spPr>
          <a:xfrm>
            <a:off x="217488" y="812800"/>
            <a:ext cx="7124700" cy="4008438"/>
          </a:xfrm>
        </p:spPr>
      </p:sp>
      <p:sp>
        <p:nvSpPr>
          <p:cNvPr id="3" name="Місце для нотаток 2">
            <a:extLst>
              <a:ext uri="{FF2B5EF4-FFF2-40B4-BE49-F238E27FC236}">
                <a16:creationId xmlns:a16="http://schemas.microsoft.com/office/drawing/2014/main" id="{21813B77-CA31-313C-B0BC-D2440543F54C}"/>
              </a:ext>
            </a:extLst>
          </p:cNvPr>
          <p:cNvSpPr>
            <a:spLocks noGrp="1"/>
          </p:cNvSpPr>
          <p:nvPr>
            <p:ph type="body" idx="1"/>
          </p:nvPr>
        </p:nvSpPr>
        <p:spPr/>
        <p:txBody>
          <a:bodyPr/>
          <a:lstStyle/>
          <a:p>
            <a:endParaRPr lang="uk-UA" dirty="0"/>
          </a:p>
        </p:txBody>
      </p:sp>
      <p:sp>
        <p:nvSpPr>
          <p:cNvPr id="4" name="Місце для номера слайда 3">
            <a:extLst>
              <a:ext uri="{FF2B5EF4-FFF2-40B4-BE49-F238E27FC236}">
                <a16:creationId xmlns:a16="http://schemas.microsoft.com/office/drawing/2014/main" id="{7F9ABA51-12C1-A3A2-AE35-D9E448BD150E}"/>
              </a:ext>
            </a:extLst>
          </p:cNvPr>
          <p:cNvSpPr>
            <a:spLocks noGrp="1"/>
          </p:cNvSpPr>
          <p:nvPr>
            <p:ph type="sldNum" idx="10"/>
          </p:nvPr>
        </p:nvSpPr>
        <p:spPr/>
        <p:txBody>
          <a:bodyPr/>
          <a:lstStyle/>
          <a:p>
            <a:pPr algn="r"/>
            <a:fld id="{39F46386-2D8C-4ADE-BD8E-204194442833}" type="slidenum">
              <a:rPr lang="uk-UA" sz="1400" b="0" strike="noStrike" spc="-1" smtClean="0">
                <a:latin typeface="Times New Roman"/>
              </a:rPr>
              <a:t>9</a:t>
            </a:fld>
            <a:endParaRPr lang="uk-UA" sz="1400" b="0" strike="noStrike" spc="-1" dirty="0">
              <a:latin typeface="Times New Roman"/>
            </a:endParaRPr>
          </a:p>
        </p:txBody>
      </p:sp>
    </p:spTree>
    <p:extLst>
      <p:ext uri="{BB962C8B-B14F-4D97-AF65-F5344CB8AC3E}">
        <p14:creationId xmlns:p14="http://schemas.microsoft.com/office/powerpoint/2010/main" val="563923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ru-RU"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ru-RU"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uk-UA"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ru-RU"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ru-RU"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uk-UA"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p:spPr>
        <p:txBody>
          <a:bodyPr lIns="0" tIns="0" rIns="0" bIns="0" anchor="ctr">
            <a:noAutofit/>
          </a:bodyPr>
          <a:lstStyle/>
          <a:p>
            <a:endParaRPr lang="ru-RU"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ru-RU"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ru-RU"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dt"/>
          </p:nvPr>
        </p:nvSpPr>
        <p:spPr>
          <a:xfrm>
            <a:off x="838080" y="6356520"/>
            <a:ext cx="2742840" cy="364680"/>
          </a:xfrm>
          <a:prstGeom prst="rect">
            <a:avLst/>
          </a:prstGeom>
        </p:spPr>
        <p:txBody>
          <a:bodyPr anchor="ctr">
            <a:noAutofit/>
          </a:bodyPr>
          <a:lstStyle/>
          <a:p>
            <a:pPr>
              <a:lnSpc>
                <a:spcPct val="100000"/>
              </a:lnSpc>
            </a:pPr>
            <a:fld id="{18EC7AF4-635C-4FAD-80F9-D5139A756602}" type="datetime">
              <a:rPr lang="uk-UA" sz="1200" b="0" strike="noStrike" spc="-1">
                <a:solidFill>
                  <a:srgbClr val="8B8B8B"/>
                </a:solidFill>
                <a:latin typeface="Calibri"/>
              </a:rPr>
              <a:t>07.08.2025</a:t>
            </a:fld>
            <a:endParaRPr lang="uk-UA" sz="1200" b="0" strike="noStrike" spc="-1" dirty="0">
              <a:latin typeface="Times New Roman"/>
            </a:endParaRPr>
          </a:p>
        </p:txBody>
      </p:sp>
      <p:sp>
        <p:nvSpPr>
          <p:cNvPr id="6" name="PlaceHolder 2"/>
          <p:cNvSpPr>
            <a:spLocks noGrp="1"/>
          </p:cNvSpPr>
          <p:nvPr>
            <p:ph type="ftr"/>
          </p:nvPr>
        </p:nvSpPr>
        <p:spPr>
          <a:xfrm>
            <a:off x="4038480" y="6356520"/>
            <a:ext cx="4114440" cy="364680"/>
          </a:xfrm>
          <a:prstGeom prst="rect">
            <a:avLst/>
          </a:prstGeom>
        </p:spPr>
        <p:txBody>
          <a:bodyPr anchor="ctr">
            <a:noAutofit/>
          </a:bodyPr>
          <a:lstStyle/>
          <a:p>
            <a:endParaRPr lang="uk-UA" sz="2400" b="0" strike="noStrike" spc="-1" dirty="0">
              <a:latin typeface="Times New Roman"/>
            </a:endParaRPr>
          </a:p>
        </p:txBody>
      </p:sp>
      <p:sp>
        <p:nvSpPr>
          <p:cNvPr id="2" name="PlaceHolder 3"/>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837F58C0-2FDF-4BD3-948D-2FAC849B745F}" type="slidenum">
              <a:rPr lang="uk-UA" sz="1200" b="0" strike="noStrike" spc="-1">
                <a:solidFill>
                  <a:srgbClr val="8B8B8B"/>
                </a:solidFill>
                <a:latin typeface="Calibri"/>
              </a:rPr>
              <a:t>‹№›</a:t>
            </a:fld>
            <a:endParaRPr lang="uk-UA" sz="1200" b="0" strike="noStrike" spc="-1" dirty="0">
              <a:latin typeface="Times New Roman"/>
            </a:endParaRPr>
          </a:p>
        </p:txBody>
      </p:sp>
      <p:sp>
        <p:nvSpPr>
          <p:cNvPr id="3" name="PlaceHolder 4"/>
          <p:cNvSpPr>
            <a:spLocks noGrp="1"/>
          </p:cNvSpPr>
          <p:nvPr>
            <p:ph type="title"/>
          </p:nvPr>
        </p:nvSpPr>
        <p:spPr>
          <a:xfrm>
            <a:off x="609480" y="273600"/>
            <a:ext cx="10972440" cy="1144800"/>
          </a:xfrm>
          <a:prstGeom prst="rect">
            <a:avLst/>
          </a:prstGeom>
        </p:spPr>
        <p:txBody>
          <a:bodyPr lIns="0" tIns="0" rIns="0" bIns="0" anchor="ctr">
            <a:noAutofit/>
          </a:bodyPr>
          <a:lstStyle/>
          <a:p>
            <a:r>
              <a:rPr lang="ru-RU" sz="1800" b="0" strike="noStrike" spc="-1">
                <a:solidFill>
                  <a:srgbClr val="000000"/>
                </a:solidFill>
                <a:latin typeface="Calibri"/>
              </a:rPr>
              <a:t>Для правки тексту заголовка клацніть мишею</a:t>
            </a: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ru-RU" sz="2800" b="0" strike="noStrike" spc="-1">
                <a:solidFill>
                  <a:srgbClr val="000000"/>
                </a:solidFill>
                <a:latin typeface="Calibri"/>
              </a:rPr>
              <a:t>Для редагування структури клацніть мишею</a:t>
            </a:r>
          </a:p>
          <a:p>
            <a:pPr marL="864000" lvl="1" indent="-324000">
              <a:spcBef>
                <a:spcPts val="1134"/>
              </a:spcBef>
              <a:buClr>
                <a:srgbClr val="000000"/>
              </a:buClr>
              <a:buSzPct val="75000"/>
              <a:buFont typeface="Symbol" charset="2"/>
              <a:buChar char=""/>
            </a:pPr>
            <a:r>
              <a:rPr lang="ru-RU" sz="2000" b="0" strike="noStrike" spc="-1">
                <a:solidFill>
                  <a:srgbClr val="000000"/>
                </a:solidFill>
                <a:latin typeface="Calibri"/>
              </a:rPr>
              <a:t>Другий рівень структури</a:t>
            </a:r>
          </a:p>
          <a:p>
            <a:pPr marL="1296000" lvl="2" indent="-288000">
              <a:spcBef>
                <a:spcPts val="850"/>
              </a:spcBef>
              <a:buClr>
                <a:srgbClr val="000000"/>
              </a:buClr>
              <a:buSzPct val="45000"/>
              <a:buFont typeface="Wingdings" charset="2"/>
              <a:buChar char=""/>
            </a:pPr>
            <a:r>
              <a:rPr lang="ru-RU" sz="1800" b="0" strike="noStrike" spc="-1">
                <a:solidFill>
                  <a:srgbClr val="000000"/>
                </a:solidFill>
                <a:latin typeface="Calibri"/>
              </a:rPr>
              <a:t>Третій рівень структури</a:t>
            </a:r>
          </a:p>
          <a:p>
            <a:pPr marL="1728000" lvl="3" indent="-216000">
              <a:spcBef>
                <a:spcPts val="567"/>
              </a:spcBef>
              <a:buClr>
                <a:srgbClr val="000000"/>
              </a:buClr>
              <a:buSzPct val="75000"/>
              <a:buFont typeface="Symbol" charset="2"/>
              <a:buChar char=""/>
            </a:pPr>
            <a:r>
              <a:rPr lang="ru-RU" sz="1800" b="0" strike="noStrike" spc="-1">
                <a:solidFill>
                  <a:srgbClr val="000000"/>
                </a:solidFill>
                <a:latin typeface="Calibri"/>
              </a:rPr>
              <a:t>Четвертий рівень структури</a:t>
            </a:r>
          </a:p>
          <a:p>
            <a:pPr marL="2160000" lvl="4" indent="-216000">
              <a:spcBef>
                <a:spcPts val="283"/>
              </a:spcBef>
              <a:buClr>
                <a:srgbClr val="000000"/>
              </a:buClr>
              <a:buSzPct val="45000"/>
              <a:buFont typeface="Wingdings" charset="2"/>
              <a:buChar char=""/>
            </a:pPr>
            <a:r>
              <a:rPr lang="ru-RU" sz="2000" b="0" strike="noStrike" spc="-1">
                <a:solidFill>
                  <a:srgbClr val="000000"/>
                </a:solidFill>
                <a:latin typeface="Calibri"/>
              </a:rPr>
              <a:t>П'ятий рівень структури</a:t>
            </a:r>
          </a:p>
          <a:p>
            <a:pPr marL="2592000" lvl="5" indent="-216000">
              <a:spcBef>
                <a:spcPts val="283"/>
              </a:spcBef>
              <a:buClr>
                <a:srgbClr val="000000"/>
              </a:buClr>
              <a:buSzPct val="45000"/>
              <a:buFont typeface="Wingdings" charset="2"/>
              <a:buChar char=""/>
            </a:pPr>
            <a:r>
              <a:rPr lang="ru-RU" sz="2000" b="0" strike="noStrike" spc="-1">
                <a:solidFill>
                  <a:srgbClr val="000000"/>
                </a:solidFill>
                <a:latin typeface="Calibri"/>
              </a:rPr>
              <a:t>Шостий рівень структури</a:t>
            </a:r>
          </a:p>
          <a:p>
            <a:pPr marL="3024000" lvl="6" indent="-216000">
              <a:spcBef>
                <a:spcPts val="283"/>
              </a:spcBef>
              <a:buClr>
                <a:srgbClr val="000000"/>
              </a:buClr>
              <a:buSzPct val="45000"/>
              <a:buFont typeface="Wingdings" charset="2"/>
              <a:buChar char=""/>
            </a:pPr>
            <a:r>
              <a:rPr lang="ru-RU" sz="2000" b="0" strike="noStrike" spc="-1">
                <a:solidFill>
                  <a:srgbClr val="000000"/>
                </a:solidFill>
                <a:latin typeface="Calibri"/>
              </a:rPr>
              <a:t>Сьомий рівень структури</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84FACEA3-B418-4D90-BDEF-3576AC4BAA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6919236"/>
          </a:xfrm>
          <a:prstGeom prst="rect">
            <a:avLst/>
          </a:prstGeom>
        </p:spPr>
      </p:pic>
      <p:sp>
        <p:nvSpPr>
          <p:cNvPr id="49" name="CustomShape 2"/>
          <p:cNvSpPr/>
          <p:nvPr/>
        </p:nvSpPr>
        <p:spPr>
          <a:xfrm>
            <a:off x="346320" y="1124744"/>
            <a:ext cx="11540520" cy="18605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11500" b="1" strike="noStrike" spc="-1" dirty="0">
                <a:solidFill>
                  <a:schemeClr val="tx2">
                    <a:lumMod val="75000"/>
                  </a:schemeClr>
                </a:solidFill>
                <a:effectLst>
                  <a:glow rad="63500">
                    <a:schemeClr val="bg1">
                      <a:alpha val="40000"/>
                    </a:schemeClr>
                  </a:glow>
                </a:effectLst>
                <a:latin typeface="Book Antiqua"/>
              </a:rPr>
              <a:t>Суботня школа</a:t>
            </a:r>
            <a:endParaRPr lang="uk-UA" sz="11500" b="0" strike="noStrike" spc="-1" dirty="0">
              <a:solidFill>
                <a:schemeClr val="tx2">
                  <a:lumMod val="75000"/>
                </a:schemeClr>
              </a:solidFill>
              <a:effectLst>
                <a:glow rad="63500">
                  <a:schemeClr val="bg1">
                    <a:alpha val="40000"/>
                  </a:schemeClr>
                </a:glow>
              </a:effectLst>
              <a:latin typeface="Arial"/>
            </a:endParaRPr>
          </a:p>
        </p:txBody>
      </p:sp>
      <p:sp>
        <p:nvSpPr>
          <p:cNvPr id="50" name="CustomShape 3"/>
          <p:cNvSpPr/>
          <p:nvPr/>
        </p:nvSpPr>
        <p:spPr>
          <a:xfrm>
            <a:off x="5951984" y="188640"/>
            <a:ext cx="5809325" cy="747982"/>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4270" b="1" spc="-1" dirty="0">
                <a:solidFill>
                  <a:schemeClr val="accent4">
                    <a:lumMod val="20000"/>
                    <a:lumOff val="80000"/>
                  </a:schemeClr>
                </a:solidFill>
                <a:effectLst>
                  <a:glow rad="101600">
                    <a:schemeClr val="accent5">
                      <a:satMod val="175000"/>
                      <a:alpha val="40000"/>
                    </a:schemeClr>
                  </a:glow>
                </a:effectLst>
                <a:latin typeface="Bookman Old Style"/>
              </a:rPr>
              <a:t>Щиро </a:t>
            </a:r>
            <a:r>
              <a:rPr lang="uk-UA" sz="4270" b="1" strike="noStrike" spc="-1" dirty="0">
                <a:solidFill>
                  <a:schemeClr val="accent4">
                    <a:lumMod val="20000"/>
                    <a:lumOff val="80000"/>
                  </a:schemeClr>
                </a:solidFill>
                <a:effectLst>
                  <a:glow rad="101600">
                    <a:schemeClr val="accent5">
                      <a:satMod val="175000"/>
                      <a:alpha val="40000"/>
                    </a:schemeClr>
                  </a:glow>
                </a:effectLst>
                <a:latin typeface="Bookman Old Style"/>
              </a:rPr>
              <a:t>вітаємо вас!</a:t>
            </a:r>
            <a:endParaRPr lang="uk-UA" sz="4270" b="0" strike="noStrike" spc="-1" dirty="0">
              <a:solidFill>
                <a:schemeClr val="accent4">
                  <a:lumMod val="20000"/>
                  <a:lumOff val="80000"/>
                </a:schemeClr>
              </a:solidFill>
              <a:effectLst>
                <a:glow rad="101600">
                  <a:schemeClr val="accent5">
                    <a:satMod val="175000"/>
                    <a:alpha val="40000"/>
                  </a:schemeClr>
                </a:glow>
              </a:effectLst>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C51EF-089D-2E4E-E0BA-25C55EFB5BEA}"/>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94971F62-1B42-FD81-C173-99F60FC9F9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64B08F86-22D1-E663-2FC7-F88DA59015B3}"/>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Дослідження Біблії</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1DF366EB-D91E-D0EF-0376-02E72C146640}"/>
              </a:ext>
            </a:extLst>
          </p:cNvPr>
          <p:cNvSpPr/>
          <p:nvPr/>
        </p:nvSpPr>
        <p:spPr>
          <a:xfrm>
            <a:off x="8005525" y="186766"/>
            <a:ext cx="3000670" cy="46021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9BE95B0E-B6CA-0D52-954A-1B375DA91355}"/>
              </a:ext>
            </a:extLst>
          </p:cNvPr>
          <p:cNvSpPr/>
          <p:nvPr/>
        </p:nvSpPr>
        <p:spPr>
          <a:xfrm>
            <a:off x="218702" y="2708920"/>
            <a:ext cx="11809311" cy="1999094"/>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4000" i="1" spc="-1" dirty="0">
                <a:solidFill>
                  <a:srgbClr val="002060"/>
                </a:solidFill>
                <a:effectLst>
                  <a:glow rad="101600">
                    <a:schemeClr val="bg1">
                      <a:alpha val="60000"/>
                    </a:schemeClr>
                  </a:glow>
                </a:effectLst>
                <a:latin typeface="Constantia" panose="02030602050306030303" pitchFamily="18" charset="0"/>
              </a:rPr>
              <a:t>4</a:t>
            </a:r>
            <a:r>
              <a:rPr lang="uk-UA" sz="4000" i="1" spc="-1" noProof="0" dirty="0">
                <a:solidFill>
                  <a:srgbClr val="002060"/>
                </a:solidFill>
                <a:effectLst>
                  <a:glow rad="101600">
                    <a:schemeClr val="bg1">
                      <a:alpha val="60000"/>
                    </a:schemeClr>
                  </a:glow>
                </a:effectLst>
                <a:latin typeface="Constantia" panose="02030602050306030303" pitchFamily="18" charset="0"/>
              </a:rPr>
              <a:t>. У чому зміст поради тестя Мойсея? </a:t>
            </a:r>
            <a:r>
              <a:rPr lang="uk-UA" sz="4000" i="1" spc="-1" dirty="0">
                <a:solidFill>
                  <a:srgbClr val="002060"/>
                </a:solidFill>
                <a:effectLst>
                  <a:glow rad="101600">
                    <a:schemeClr val="bg1">
                      <a:alpha val="60000"/>
                    </a:schemeClr>
                  </a:glow>
                </a:effectLst>
                <a:latin typeface="Constantia" panose="02030602050306030303" pitchFamily="18" charset="0"/>
              </a:rPr>
              <a:t>Який урок можна взяти з реакції Мойсея на цю пораду?</a:t>
            </a:r>
          </a:p>
          <a:p>
            <a:pPr>
              <a:lnSpc>
                <a:spcPct val="100000"/>
              </a:lnSpc>
            </a:pPr>
            <a:r>
              <a:rPr lang="uk-UA" sz="4400" i="1" spc="-1" dirty="0">
                <a:solidFill>
                  <a:schemeClr val="accent6">
                    <a:lumMod val="50000"/>
                  </a:schemeClr>
                </a:solidFill>
                <a:effectLst>
                  <a:glow rad="101600">
                    <a:schemeClr val="bg1">
                      <a:alpha val="60000"/>
                    </a:schemeClr>
                  </a:glow>
                </a:effectLst>
                <a:latin typeface="Constantia" panose="02030602050306030303" pitchFamily="18" charset="0"/>
              </a:rPr>
              <a:t>                           </a:t>
            </a:r>
            <a:r>
              <a:rPr lang="uk-UA" sz="4400" i="1" spc="-1" noProof="0" dirty="0">
                <a:solidFill>
                  <a:schemeClr val="accent6">
                    <a:lumMod val="50000"/>
                  </a:schemeClr>
                </a:solidFill>
                <a:effectLst>
                  <a:glow rad="101600">
                    <a:schemeClr val="bg1">
                      <a:alpha val="60000"/>
                    </a:schemeClr>
                  </a:glow>
                </a:effectLst>
                <a:latin typeface="Constantia" panose="02030602050306030303" pitchFamily="18" charset="0"/>
              </a:rPr>
              <a:t>Вихід 18:1-27</a:t>
            </a:r>
            <a:endParaRPr lang="uk-UA" sz="3600" i="1" spc="-1" noProof="0" dirty="0">
              <a:solidFill>
                <a:schemeClr val="accent6">
                  <a:lumMod val="50000"/>
                </a:schemeClr>
              </a:solidFill>
              <a:effectLst>
                <a:glow rad="101600">
                  <a:schemeClr val="bg1">
                    <a:alpha val="60000"/>
                  </a:schemeClr>
                </a:glow>
              </a:effectLst>
              <a:latin typeface="Constantia" panose="02030602050306030303" pitchFamily="18" charset="0"/>
            </a:endParaRPr>
          </a:p>
        </p:txBody>
      </p:sp>
    </p:spTree>
    <p:extLst>
      <p:ext uri="{BB962C8B-B14F-4D97-AF65-F5344CB8AC3E}">
        <p14:creationId xmlns:p14="http://schemas.microsoft.com/office/powerpoint/2010/main" val="46672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B2E56-C0D8-5533-05C7-A8A678AC033D}"/>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98681528-A32A-5C59-113C-37690C5468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F2AB3CF9-9C6A-28A1-A662-A46E2E3F1BE9}"/>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Дослідження Біблії</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6504A3F3-6C6E-C844-7907-E75530225BD5}"/>
              </a:ext>
            </a:extLst>
          </p:cNvPr>
          <p:cNvSpPr/>
          <p:nvPr/>
        </p:nvSpPr>
        <p:spPr>
          <a:xfrm>
            <a:off x="8005525" y="186766"/>
            <a:ext cx="3000670" cy="46021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0DCC5684-5376-654A-6A7D-2CD3BA88544F}"/>
              </a:ext>
            </a:extLst>
          </p:cNvPr>
          <p:cNvSpPr/>
          <p:nvPr/>
        </p:nvSpPr>
        <p:spPr>
          <a:xfrm>
            <a:off x="218702" y="2708920"/>
            <a:ext cx="11809311" cy="2553091"/>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4000" i="1" spc="-1" noProof="0" dirty="0">
                <a:solidFill>
                  <a:srgbClr val="002060"/>
                </a:solidFill>
                <a:effectLst>
                  <a:glow rad="101600">
                    <a:schemeClr val="bg1">
                      <a:alpha val="60000"/>
                    </a:schemeClr>
                  </a:glow>
                </a:effectLst>
                <a:latin typeface="Constantia" panose="02030602050306030303" pitchFamily="18" charset="0"/>
              </a:rPr>
              <a:t>5. Які духовні висновки з мандрівки Ізраїля в Обітовану землю можна зробити з текстів Нового заповіту? </a:t>
            </a:r>
          </a:p>
          <a:p>
            <a:pPr>
              <a:lnSpc>
                <a:spcPct val="100000"/>
              </a:lnSpc>
            </a:pPr>
            <a:r>
              <a:rPr lang="uk-UA" sz="4000" i="1" spc="-1" dirty="0">
                <a:solidFill>
                  <a:srgbClr val="002060"/>
                </a:solidFill>
                <a:effectLst>
                  <a:glow rad="101600">
                    <a:schemeClr val="bg1">
                      <a:alpha val="60000"/>
                    </a:schemeClr>
                  </a:glow>
                </a:effectLst>
                <a:latin typeface="Constantia" panose="02030602050306030303" pitchFamily="18" charset="0"/>
              </a:rPr>
              <a:t>                                   </a:t>
            </a:r>
            <a:r>
              <a:rPr lang="uk-UA" sz="4000" i="1" spc="-1" noProof="0" dirty="0">
                <a:solidFill>
                  <a:schemeClr val="accent6">
                    <a:lumMod val="50000"/>
                  </a:schemeClr>
                </a:solidFill>
                <a:effectLst>
                  <a:glow rad="101600">
                    <a:schemeClr val="bg1">
                      <a:alpha val="60000"/>
                    </a:schemeClr>
                  </a:glow>
                </a:effectLst>
                <a:latin typeface="Constantia" panose="02030602050306030303" pitchFamily="18" charset="0"/>
              </a:rPr>
              <a:t>1Кор.10:11, Івана 4:7-15, 6:31-51</a:t>
            </a:r>
          </a:p>
        </p:txBody>
      </p:sp>
    </p:spTree>
    <p:extLst>
      <p:ext uri="{BB962C8B-B14F-4D97-AF65-F5344CB8AC3E}">
        <p14:creationId xmlns:p14="http://schemas.microsoft.com/office/powerpoint/2010/main" val="2264022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30FEE-EFE0-A1A9-475C-A02A2FDD17DE}"/>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6E7A892B-24D8-7E24-4DA2-9FA088F8ED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AE5EC32A-FBD7-FBF6-954D-DC99F68D2E74}"/>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Актуальність</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6CEE1082-292A-D9DF-DCC7-9064B2312375}"/>
              </a:ext>
            </a:extLst>
          </p:cNvPr>
          <p:cNvSpPr/>
          <p:nvPr/>
        </p:nvSpPr>
        <p:spPr>
          <a:xfrm>
            <a:off x="8005525" y="186766"/>
            <a:ext cx="3000670" cy="46021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23882E6C-B19A-D24C-A772-B6CEBB6901CF}"/>
              </a:ext>
            </a:extLst>
          </p:cNvPr>
          <p:cNvSpPr/>
          <p:nvPr/>
        </p:nvSpPr>
        <p:spPr>
          <a:xfrm>
            <a:off x="353098" y="2708920"/>
            <a:ext cx="11674915" cy="1445096"/>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uk-UA" sz="4400" i="1" spc="-1" noProof="0" dirty="0">
                <a:solidFill>
                  <a:srgbClr val="002060"/>
                </a:solidFill>
                <a:effectLst>
                  <a:glow rad="101600">
                    <a:schemeClr val="bg1">
                      <a:alpha val="60000"/>
                    </a:schemeClr>
                  </a:glow>
                </a:effectLst>
                <a:latin typeface="Constantia" panose="02030602050306030303" pitchFamily="18" charset="0"/>
              </a:rPr>
              <a:t> </a:t>
            </a:r>
            <a:r>
              <a:rPr lang="uk-UA" sz="4400" i="1" spc="-1" dirty="0">
                <a:solidFill>
                  <a:srgbClr val="002060"/>
                </a:solidFill>
                <a:effectLst>
                  <a:glow rad="101600">
                    <a:schemeClr val="bg1">
                      <a:alpha val="60000"/>
                    </a:schemeClr>
                  </a:glow>
                </a:effectLst>
                <a:latin typeface="Constantia" panose="02030602050306030303" pitchFamily="18" charset="0"/>
              </a:rPr>
              <a:t> Що в нашому житті свідчить про те, що Бог присутній серед нас? </a:t>
            </a:r>
            <a:r>
              <a:rPr lang="uk-UA" sz="4400" i="1" spc="-1" noProof="0" dirty="0">
                <a:solidFill>
                  <a:srgbClr val="002060"/>
                </a:solidFill>
                <a:effectLst>
                  <a:glow rad="101600">
                    <a:schemeClr val="bg1">
                      <a:alpha val="60000"/>
                    </a:schemeClr>
                  </a:glow>
                </a:effectLst>
                <a:latin typeface="Constantia" panose="02030602050306030303" pitchFamily="18" charset="0"/>
              </a:rPr>
              <a:t> </a:t>
            </a:r>
            <a:endParaRPr lang="uk-UA" sz="4400" i="1" spc="-1" noProof="0" dirty="0">
              <a:solidFill>
                <a:schemeClr val="accent6">
                  <a:lumMod val="50000"/>
                </a:schemeClr>
              </a:solidFill>
              <a:effectLst>
                <a:glow rad="101600">
                  <a:schemeClr val="bg1">
                    <a:alpha val="60000"/>
                  </a:schemeClr>
                </a:glow>
              </a:effectLst>
              <a:latin typeface="Constantia" panose="02030602050306030303" pitchFamily="18" charset="0"/>
            </a:endParaRPr>
          </a:p>
        </p:txBody>
      </p:sp>
    </p:spTree>
    <p:extLst>
      <p:ext uri="{BB962C8B-B14F-4D97-AF65-F5344CB8AC3E}">
        <p14:creationId xmlns:p14="http://schemas.microsoft.com/office/powerpoint/2010/main" val="2830640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36FDF-7062-0B15-8E1A-92A76197266E}"/>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2470B285-7739-A671-B7B1-B3420D2584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164F12BC-E964-4E8B-337D-2F649FA94804}"/>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Практичне застосування</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628F4994-3326-AF4D-BB08-7D643DEB88C2}"/>
              </a:ext>
            </a:extLst>
          </p:cNvPr>
          <p:cNvSpPr/>
          <p:nvPr/>
        </p:nvSpPr>
        <p:spPr>
          <a:xfrm>
            <a:off x="8005525" y="186766"/>
            <a:ext cx="3000670" cy="46021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3A78530F-0823-132A-AAF8-E3146E1D238B}"/>
              </a:ext>
            </a:extLst>
          </p:cNvPr>
          <p:cNvSpPr/>
          <p:nvPr/>
        </p:nvSpPr>
        <p:spPr>
          <a:xfrm>
            <a:off x="218702" y="2708920"/>
            <a:ext cx="11809311" cy="1321985"/>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uk-UA" sz="4000" i="1" spc="-1" noProof="0" dirty="0">
                <a:solidFill>
                  <a:srgbClr val="002060"/>
                </a:solidFill>
                <a:effectLst>
                  <a:glow rad="101600">
                    <a:schemeClr val="bg1">
                      <a:alpha val="60000"/>
                    </a:schemeClr>
                  </a:glow>
                </a:effectLst>
                <a:latin typeface="Constantia" panose="02030602050306030303" pitchFamily="18" charset="0"/>
              </a:rPr>
              <a:t>  Яким є наше свідчення про Бога? Що ми відкриваємо людям про Його природу і характер?</a:t>
            </a:r>
            <a:endParaRPr lang="uk-UA" sz="4000" i="1" spc="-1" noProof="0" dirty="0">
              <a:solidFill>
                <a:schemeClr val="accent6">
                  <a:lumMod val="50000"/>
                </a:schemeClr>
              </a:solidFill>
              <a:effectLst>
                <a:glow rad="101600">
                  <a:schemeClr val="bg1">
                    <a:alpha val="60000"/>
                  </a:schemeClr>
                </a:glow>
              </a:effectLst>
              <a:latin typeface="Constantia" panose="02030602050306030303" pitchFamily="18" charset="0"/>
            </a:endParaRPr>
          </a:p>
        </p:txBody>
      </p:sp>
    </p:spTree>
    <p:extLst>
      <p:ext uri="{BB962C8B-B14F-4D97-AF65-F5344CB8AC3E}">
        <p14:creationId xmlns:p14="http://schemas.microsoft.com/office/powerpoint/2010/main" val="1906359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B31A0-9E00-5E08-832F-DBC7B7EC8D2B}"/>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7E794C88-6697-C775-AA1A-7A09145CB7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1E8C5D70-5929-27BC-8E26-5BD5742B8B4E}"/>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Висновок</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1FD1A12D-9825-3E94-06A0-2E6E5EDC4C83}"/>
              </a:ext>
            </a:extLst>
          </p:cNvPr>
          <p:cNvSpPr/>
          <p:nvPr/>
        </p:nvSpPr>
        <p:spPr>
          <a:xfrm>
            <a:off x="8005525" y="186766"/>
            <a:ext cx="3000670" cy="46021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F4C489BD-1F99-5FB4-F513-67482BEDFBE3}"/>
              </a:ext>
            </a:extLst>
          </p:cNvPr>
          <p:cNvSpPr/>
          <p:nvPr/>
        </p:nvSpPr>
        <p:spPr>
          <a:xfrm>
            <a:off x="218702" y="2708920"/>
            <a:ext cx="11809311" cy="3784198"/>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4000" i="1" spc="-1" noProof="0" dirty="0">
                <a:solidFill>
                  <a:srgbClr val="002060"/>
                </a:solidFill>
                <a:effectLst>
                  <a:glow rad="101600">
                    <a:schemeClr val="bg1">
                      <a:alpha val="60000"/>
                    </a:schemeClr>
                  </a:glow>
                </a:effectLst>
                <a:latin typeface="Constantia" panose="02030602050306030303" pitchFamily="18" charset="0"/>
              </a:rPr>
              <a:t>  Уроки довіри на шляху до земного Ханаану є цінними для тих, </a:t>
            </a:r>
            <a:r>
              <a:rPr lang="uk-UA" sz="4000" i="1" spc="-1" dirty="0">
                <a:solidFill>
                  <a:srgbClr val="002060"/>
                </a:solidFill>
                <a:effectLst>
                  <a:glow rad="101600">
                    <a:schemeClr val="bg1">
                      <a:alpha val="60000"/>
                    </a:schemeClr>
                  </a:glow>
                </a:effectLst>
                <a:latin typeface="Constantia" panose="02030602050306030303" pitchFamily="18" charset="0"/>
              </a:rPr>
              <a:t>х</a:t>
            </a:r>
            <a:r>
              <a:rPr lang="uk-UA" sz="4000" i="1" spc="-1" noProof="0" dirty="0">
                <a:solidFill>
                  <a:srgbClr val="002060"/>
                </a:solidFill>
                <a:effectLst>
                  <a:glow rad="101600">
                    <a:schemeClr val="bg1">
                      <a:alpha val="60000"/>
                    </a:schemeClr>
                  </a:glow>
                </a:effectLst>
                <a:latin typeface="Constantia" panose="02030602050306030303" pitchFamily="18" charset="0"/>
              </a:rPr>
              <a:t>то готується до Небесного </a:t>
            </a:r>
            <a:r>
              <a:rPr lang="uk-UA" sz="4000" i="1" spc="-1" dirty="0">
                <a:solidFill>
                  <a:srgbClr val="002060"/>
                </a:solidFill>
                <a:effectLst>
                  <a:glow rad="101600">
                    <a:schemeClr val="bg1">
                      <a:alpha val="60000"/>
                    </a:schemeClr>
                  </a:glow>
                </a:effectLst>
                <a:latin typeface="Constantia" panose="02030602050306030303" pitchFamily="18" charset="0"/>
              </a:rPr>
              <a:t>Ханаану</a:t>
            </a:r>
            <a:r>
              <a:rPr lang="uk-UA" sz="4000" i="1" spc="-1" noProof="0" dirty="0">
                <a:solidFill>
                  <a:srgbClr val="002060"/>
                </a:solidFill>
                <a:effectLst>
                  <a:glow rad="101600">
                    <a:schemeClr val="bg1">
                      <a:alpha val="60000"/>
                    </a:schemeClr>
                  </a:glow>
                </a:effectLst>
                <a:latin typeface="Constantia" panose="02030602050306030303" pitchFamily="18" charset="0"/>
              </a:rPr>
              <a:t>. </a:t>
            </a:r>
            <a:r>
              <a:rPr lang="uk-UA" sz="4000" i="1" spc="-1" dirty="0">
                <a:solidFill>
                  <a:srgbClr val="002060"/>
                </a:solidFill>
                <a:effectLst>
                  <a:glow rad="101600">
                    <a:schemeClr val="bg1">
                      <a:alpha val="60000"/>
                    </a:schemeClr>
                  </a:glow>
                </a:effectLst>
                <a:latin typeface="Constantia" panose="02030602050306030303" pitchFamily="18" charset="0"/>
              </a:rPr>
              <a:t>С</a:t>
            </a:r>
            <a:r>
              <a:rPr lang="uk-UA" sz="4000" i="1" spc="-1" noProof="0" dirty="0" err="1">
                <a:solidFill>
                  <a:srgbClr val="002060"/>
                </a:solidFill>
                <a:effectLst>
                  <a:glow rad="101600">
                    <a:schemeClr val="bg1">
                      <a:alpha val="60000"/>
                    </a:schemeClr>
                  </a:glow>
                </a:effectLst>
                <a:latin typeface="Constantia" panose="02030602050306030303" pitchFamily="18" charset="0"/>
              </a:rPr>
              <a:t>аме</a:t>
            </a:r>
            <a:r>
              <a:rPr lang="uk-UA" sz="4000" i="1" spc="-1" noProof="0" dirty="0">
                <a:solidFill>
                  <a:srgbClr val="002060"/>
                </a:solidFill>
                <a:effectLst>
                  <a:glow rad="101600">
                    <a:schemeClr val="bg1">
                      <a:alpha val="60000"/>
                    </a:schemeClr>
                  </a:glow>
                </a:effectLst>
                <a:latin typeface="Constantia" panose="02030602050306030303" pitchFamily="18" charset="0"/>
              </a:rPr>
              <a:t> через ним ми навчаємося дисципліни, самоконтролю, жертовності і безкорисливості. Це те, що формує наш характер для вічності.</a:t>
            </a:r>
          </a:p>
        </p:txBody>
      </p:sp>
    </p:spTree>
    <p:extLst>
      <p:ext uri="{BB962C8B-B14F-4D97-AF65-F5344CB8AC3E}">
        <p14:creationId xmlns:p14="http://schemas.microsoft.com/office/powerpoint/2010/main" val="3077273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DB49F-7C38-093B-B9BC-BD2275B2CE31}"/>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900092C1-E942-F6BB-DF65-29E448FF1D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1DE5B5C2-834F-9B39-31AF-A8DF2BE6BA16}"/>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Домашнє завдання</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A04AC701-47A1-09CC-EA34-F4FA310FD9F4}"/>
              </a:ext>
            </a:extLst>
          </p:cNvPr>
          <p:cNvSpPr/>
          <p:nvPr/>
        </p:nvSpPr>
        <p:spPr>
          <a:xfrm>
            <a:off x="8005525" y="186766"/>
            <a:ext cx="3000670" cy="46021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F776FDF5-6404-C446-23A7-164CEFF43AAC}"/>
              </a:ext>
            </a:extLst>
          </p:cNvPr>
          <p:cNvSpPr/>
          <p:nvPr/>
        </p:nvSpPr>
        <p:spPr>
          <a:xfrm>
            <a:off x="218702" y="2708920"/>
            <a:ext cx="11809311" cy="1198875"/>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3600" i="1" spc="-1" noProof="0" dirty="0">
                <a:solidFill>
                  <a:srgbClr val="002060"/>
                </a:solidFill>
                <a:effectLst>
                  <a:glow rad="101600">
                    <a:schemeClr val="bg1">
                      <a:alpha val="60000"/>
                    </a:schemeClr>
                  </a:glow>
                </a:effectLst>
                <a:latin typeface="Constantia" panose="02030602050306030303" pitchFamily="18" charset="0"/>
              </a:rPr>
              <a:t>Поділіться з вашим оточенням, чому ви довіряєте Богові? </a:t>
            </a:r>
          </a:p>
        </p:txBody>
      </p:sp>
    </p:spTree>
    <p:extLst>
      <p:ext uri="{BB962C8B-B14F-4D97-AF65-F5344CB8AC3E}">
        <p14:creationId xmlns:p14="http://schemas.microsoft.com/office/powerpoint/2010/main" val="750708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5CCD2-CC30-DB94-7D87-0D245802F7BD}"/>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A55D9EF6-5E44-F186-82CA-3C9A1B2C8C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8106"/>
            <a:ext cx="12226382" cy="7522684"/>
          </a:xfrm>
          <a:prstGeom prst="rect">
            <a:avLst/>
          </a:prstGeom>
        </p:spPr>
      </p:pic>
      <p:sp>
        <p:nvSpPr>
          <p:cNvPr id="49" name="CustomShape 2">
            <a:extLst>
              <a:ext uri="{FF2B5EF4-FFF2-40B4-BE49-F238E27FC236}">
                <a16:creationId xmlns:a16="http://schemas.microsoft.com/office/drawing/2014/main" id="{FBD74402-3233-ED76-CF1F-2B0FB1A0D24A}"/>
              </a:ext>
            </a:extLst>
          </p:cNvPr>
          <p:cNvSpPr/>
          <p:nvPr/>
        </p:nvSpPr>
        <p:spPr>
          <a:xfrm>
            <a:off x="353098" y="1378508"/>
            <a:ext cx="11540520" cy="110654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6600" b="1" strike="noStrike" spc="-1" dirty="0">
                <a:solidFill>
                  <a:schemeClr val="tx2">
                    <a:lumMod val="75000"/>
                  </a:schemeClr>
                </a:solidFill>
                <a:effectLst>
                  <a:glow rad="63500">
                    <a:schemeClr val="bg1">
                      <a:alpha val="40000"/>
                    </a:schemeClr>
                  </a:glow>
                </a:effectLst>
                <a:latin typeface="Book Antiqua"/>
              </a:rPr>
              <a:t>Братнє спілкування:</a:t>
            </a:r>
          </a:p>
        </p:txBody>
      </p:sp>
      <p:sp>
        <p:nvSpPr>
          <p:cNvPr id="50" name="CustomShape 3">
            <a:extLst>
              <a:ext uri="{FF2B5EF4-FFF2-40B4-BE49-F238E27FC236}">
                <a16:creationId xmlns:a16="http://schemas.microsoft.com/office/drawing/2014/main" id="{5961B588-E633-06F7-0A7E-87485C3FDC47}"/>
              </a:ext>
            </a:extLst>
          </p:cNvPr>
          <p:cNvSpPr/>
          <p:nvPr/>
        </p:nvSpPr>
        <p:spPr>
          <a:xfrm>
            <a:off x="7464153" y="186766"/>
            <a:ext cx="4429466"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Через Червоне море</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1910DA21-743C-4B1E-82DB-4318C0721EEF}"/>
              </a:ext>
            </a:extLst>
          </p:cNvPr>
          <p:cNvSpPr/>
          <p:nvPr/>
        </p:nvSpPr>
        <p:spPr>
          <a:xfrm>
            <a:off x="218702" y="2708920"/>
            <a:ext cx="11809311" cy="2491536"/>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ru-RU" sz="4000" i="1" spc="-1" dirty="0">
                <a:solidFill>
                  <a:srgbClr val="002060"/>
                </a:solidFill>
                <a:effectLst>
                  <a:glow rad="101600">
                    <a:schemeClr val="bg1">
                      <a:alpha val="60000"/>
                    </a:schemeClr>
                  </a:glow>
                </a:effectLst>
                <a:latin typeface="Constantia" panose="02030602050306030303" pitchFamily="18" charset="0"/>
              </a:rPr>
              <a:t>- </a:t>
            </a:r>
            <a:r>
              <a:rPr lang="uk-UA" sz="3600" i="1" spc="-1" dirty="0">
                <a:solidFill>
                  <a:srgbClr val="002060"/>
                </a:solidFill>
                <a:effectLst>
                  <a:glow rad="101600">
                    <a:schemeClr val="bg1">
                      <a:alpha val="60000"/>
                    </a:schemeClr>
                  </a:glow>
                </a:effectLst>
                <a:latin typeface="Constantia" panose="02030602050306030303" pitchFamily="18" charset="0"/>
              </a:rPr>
              <a:t>Як ви відчували Божу присутність минулого тижня? </a:t>
            </a:r>
          </a:p>
          <a:p>
            <a:r>
              <a:rPr lang="uk-UA" sz="4400" i="1" spc="-1" dirty="0">
                <a:solidFill>
                  <a:srgbClr val="002060"/>
                </a:solidFill>
                <a:effectLst>
                  <a:glow rad="101600">
                    <a:schemeClr val="bg1">
                      <a:alpha val="60000"/>
                    </a:schemeClr>
                  </a:glow>
                </a:effectLst>
                <a:latin typeface="Constantia" panose="02030602050306030303" pitchFamily="18" charset="0"/>
              </a:rPr>
              <a:t>  </a:t>
            </a:r>
            <a:r>
              <a:rPr lang="uk-UA" sz="3600" i="1" spc="-1" dirty="0">
                <a:solidFill>
                  <a:srgbClr val="002060"/>
                </a:solidFill>
                <a:effectLst>
                  <a:glow rad="101600">
                    <a:schemeClr val="bg1">
                      <a:alpha val="60000"/>
                    </a:schemeClr>
                  </a:glow>
                </a:effectLst>
                <a:latin typeface="Constantia" panose="02030602050306030303" pitchFamily="18" charset="0"/>
              </a:rPr>
              <a:t>- Як ви розповідали своєму оточенню про історію спасіння Божого народу з Єгипту та про те, як це повториться в кінці історії нашої планети?</a:t>
            </a:r>
          </a:p>
        </p:txBody>
      </p:sp>
    </p:spTree>
    <p:extLst>
      <p:ext uri="{BB962C8B-B14F-4D97-AF65-F5344CB8AC3E}">
        <p14:creationId xmlns:p14="http://schemas.microsoft.com/office/powerpoint/2010/main" val="4184751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BD88C-48A0-C2CB-EF4C-BE8328DFDEE1}"/>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62734588-C883-5123-1DAE-9483B91C2F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0744" y="-531440"/>
            <a:ext cx="12817424" cy="7522684"/>
          </a:xfrm>
          <a:prstGeom prst="rect">
            <a:avLst/>
          </a:prstGeom>
        </p:spPr>
      </p:pic>
      <p:sp>
        <p:nvSpPr>
          <p:cNvPr id="50" name="CustomShape 3">
            <a:extLst>
              <a:ext uri="{FF2B5EF4-FFF2-40B4-BE49-F238E27FC236}">
                <a16:creationId xmlns:a16="http://schemas.microsoft.com/office/drawing/2014/main" id="{C77E9D12-B8CA-24BE-B928-D8A1A3CAFD7A}"/>
              </a:ext>
            </a:extLst>
          </p:cNvPr>
          <p:cNvSpPr/>
          <p:nvPr/>
        </p:nvSpPr>
        <p:spPr>
          <a:xfrm>
            <a:off x="7654917" y="186766"/>
            <a:ext cx="3701889" cy="644877"/>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3600" b="1" spc="-1" dirty="0">
                <a:solidFill>
                  <a:schemeClr val="accent4">
                    <a:lumMod val="20000"/>
                    <a:lumOff val="80000"/>
                  </a:schemeClr>
                </a:solidFill>
                <a:effectLst>
                  <a:glow rad="63500">
                    <a:schemeClr val="accent5">
                      <a:satMod val="175000"/>
                      <a:alpha val="40000"/>
                    </a:schemeClr>
                  </a:glow>
                </a:effectLst>
                <a:latin typeface="Book Antiqua" panose="02040602050305030304" pitchFamily="18" charset="0"/>
                <a:ea typeface="Batang" panose="02030600000101010101" pitchFamily="18" charset="-127"/>
              </a:rPr>
              <a:t>Суботня школа</a:t>
            </a:r>
            <a:endParaRPr lang="uk-UA" sz="3600" b="0" strike="noStrike" spc="-1" dirty="0">
              <a:solidFill>
                <a:schemeClr val="accent4">
                  <a:lumMod val="20000"/>
                  <a:lumOff val="80000"/>
                </a:schemeClr>
              </a:solidFill>
              <a:effectLst>
                <a:glow rad="63500">
                  <a:schemeClr val="accent5">
                    <a:satMod val="175000"/>
                    <a:alpha val="40000"/>
                  </a:schemeClr>
                </a:glow>
              </a:effectLst>
              <a:latin typeface="Book Antiqua" panose="02040602050305030304" pitchFamily="18" charset="0"/>
              <a:ea typeface="Batang" panose="02030600000101010101" pitchFamily="18" charset="-127"/>
            </a:endParaRPr>
          </a:p>
        </p:txBody>
      </p:sp>
      <p:sp>
        <p:nvSpPr>
          <p:cNvPr id="5" name="TextBox 4">
            <a:extLst>
              <a:ext uri="{FF2B5EF4-FFF2-40B4-BE49-F238E27FC236}">
                <a16:creationId xmlns:a16="http://schemas.microsoft.com/office/drawing/2014/main" id="{941CEE1C-5F86-061B-359B-9AD89D5DE1A3}"/>
              </a:ext>
            </a:extLst>
          </p:cNvPr>
          <p:cNvSpPr txBox="1"/>
          <p:nvPr/>
        </p:nvSpPr>
        <p:spPr>
          <a:xfrm>
            <a:off x="2135560" y="1124744"/>
            <a:ext cx="9989125" cy="1938992"/>
          </a:xfrm>
          <a:prstGeom prst="rect">
            <a:avLst/>
          </a:prstGeom>
          <a:noFill/>
        </p:spPr>
        <p:txBody>
          <a:bodyPr wrap="square">
            <a:spAutoFit/>
          </a:bodyPr>
          <a:lstStyle/>
          <a:p>
            <a:pPr>
              <a:lnSpc>
                <a:spcPct val="100000"/>
              </a:lnSpc>
            </a:pPr>
            <a:r>
              <a:rPr lang="uk-UA" sz="4000" b="1" spc="-1" noProof="0" dirty="0">
                <a:solidFill>
                  <a:srgbClr val="002060"/>
                </a:solidFill>
                <a:effectLst>
                  <a:glow rad="101600">
                    <a:schemeClr val="bg1">
                      <a:alpha val="60000"/>
                    </a:schemeClr>
                  </a:glow>
                </a:effectLst>
                <a:latin typeface="Constantia" panose="02030602050306030303" pitchFamily="18" charset="0"/>
              </a:rPr>
              <a:t>                                                 </a:t>
            </a:r>
            <a:r>
              <a:rPr lang="uk-UA" sz="6000" b="1" spc="-1" noProof="0" dirty="0">
                <a:solidFill>
                  <a:srgbClr val="002060"/>
                </a:solidFill>
                <a:effectLst>
                  <a:glow rad="101600">
                    <a:schemeClr val="bg1">
                      <a:alpha val="60000"/>
                    </a:schemeClr>
                  </a:glow>
                </a:effectLst>
                <a:latin typeface="Constantia" panose="02030602050306030303" pitchFamily="18" charset="0"/>
              </a:rPr>
              <a:t>Урок №7</a:t>
            </a:r>
          </a:p>
          <a:p>
            <a:pPr>
              <a:lnSpc>
                <a:spcPct val="100000"/>
              </a:lnSpc>
            </a:pPr>
            <a:r>
              <a:rPr lang="uk-UA" sz="6000" b="1" spc="-1" noProof="0" dirty="0">
                <a:solidFill>
                  <a:srgbClr val="002060"/>
                </a:solidFill>
                <a:effectLst>
                  <a:glow rad="101600">
                    <a:schemeClr val="bg1">
                      <a:alpha val="60000"/>
                    </a:schemeClr>
                  </a:glow>
                </a:effectLst>
                <a:latin typeface="Constantia" panose="02030602050306030303" pitchFamily="18" charset="0"/>
              </a:rPr>
              <a:t>               Хліб і вода життя</a:t>
            </a:r>
          </a:p>
        </p:txBody>
      </p:sp>
    </p:spTree>
    <p:extLst>
      <p:ext uri="{BB962C8B-B14F-4D97-AF65-F5344CB8AC3E}">
        <p14:creationId xmlns:p14="http://schemas.microsoft.com/office/powerpoint/2010/main" val="338019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8979C-0A2C-C703-A84D-AAC2906F105D}"/>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0369834A-3F39-40B0-449B-496EE21C76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99AA454E-34F3-D08F-C864-1DF04C36FE39}"/>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trike="noStrike" spc="-1" dirty="0">
                <a:solidFill>
                  <a:schemeClr val="tx2">
                    <a:lumMod val="75000"/>
                  </a:schemeClr>
                </a:solidFill>
                <a:effectLst>
                  <a:glow rad="63500">
                    <a:schemeClr val="bg1">
                      <a:alpha val="40000"/>
                    </a:schemeClr>
                  </a:glow>
                </a:effectLst>
                <a:latin typeface="Book Antiqua"/>
              </a:rPr>
              <a:t>Активна підготовка:</a:t>
            </a:r>
          </a:p>
        </p:txBody>
      </p:sp>
      <p:sp>
        <p:nvSpPr>
          <p:cNvPr id="50" name="CustomShape 3">
            <a:extLst>
              <a:ext uri="{FF2B5EF4-FFF2-40B4-BE49-F238E27FC236}">
                <a16:creationId xmlns:a16="http://schemas.microsoft.com/office/drawing/2014/main" id="{B0EE9EB3-9768-80EB-1946-0FDF7BE0CBA5}"/>
              </a:ext>
            </a:extLst>
          </p:cNvPr>
          <p:cNvSpPr/>
          <p:nvPr/>
        </p:nvSpPr>
        <p:spPr>
          <a:xfrm>
            <a:off x="6378398" y="186766"/>
            <a:ext cx="5694266"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b="0" strike="noStrike"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F57BDC40-B571-43D3-DF72-69D53AB7593A}"/>
              </a:ext>
            </a:extLst>
          </p:cNvPr>
          <p:cNvSpPr/>
          <p:nvPr/>
        </p:nvSpPr>
        <p:spPr>
          <a:xfrm>
            <a:off x="218702" y="2708920"/>
            <a:ext cx="11809311" cy="1752872"/>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3600" i="1" spc="-1" noProof="0" dirty="0">
                <a:solidFill>
                  <a:srgbClr val="002060"/>
                </a:solidFill>
                <a:effectLst>
                  <a:glow rad="101600">
                    <a:schemeClr val="bg1">
                      <a:alpha val="60000"/>
                    </a:schemeClr>
                  </a:glow>
                </a:effectLst>
                <a:latin typeface="Constantia" panose="02030602050306030303" pitchFamily="18" charset="0"/>
              </a:rPr>
              <a:t>Чому як дорослим, так і дітям потрібно повторювати кілька разів, коли пояснюєш, як потрібно зробити ту чи іншу справу</a:t>
            </a:r>
            <a:r>
              <a:rPr lang="ru-RU" sz="3600" i="1" spc="-1" dirty="0">
                <a:solidFill>
                  <a:srgbClr val="002060"/>
                </a:solidFill>
                <a:effectLst>
                  <a:glow rad="101600">
                    <a:schemeClr val="bg1">
                      <a:alpha val="60000"/>
                    </a:schemeClr>
                  </a:glow>
                </a:effectLst>
                <a:latin typeface="Constantia" panose="02030602050306030303" pitchFamily="18" charset="0"/>
              </a:rPr>
              <a:t>?</a:t>
            </a:r>
            <a:endParaRPr lang="uk-UA" sz="3600" i="1" spc="-1" dirty="0">
              <a:solidFill>
                <a:srgbClr val="002060"/>
              </a:solidFill>
              <a:effectLst>
                <a:glow rad="101600">
                  <a:schemeClr val="bg1">
                    <a:alpha val="60000"/>
                  </a:schemeClr>
                </a:glow>
              </a:effectLst>
              <a:latin typeface="Constantia" panose="02030602050306030303" pitchFamily="18" charset="0"/>
            </a:endParaRPr>
          </a:p>
        </p:txBody>
      </p:sp>
    </p:spTree>
    <p:extLst>
      <p:ext uri="{BB962C8B-B14F-4D97-AF65-F5344CB8AC3E}">
        <p14:creationId xmlns:p14="http://schemas.microsoft.com/office/powerpoint/2010/main" val="1435256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BCBE0-8A62-A0E0-E1FB-36F7BBE4093D}"/>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20246B7B-F185-2AF9-AA40-CA5E18BF88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5D34F6C4-93B0-3C64-8DFF-3FEDA1E76372}"/>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Пам’ятний вірш</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E195B3F2-EC98-9377-88EB-A74EBD13654B}"/>
              </a:ext>
            </a:extLst>
          </p:cNvPr>
          <p:cNvSpPr/>
          <p:nvPr/>
        </p:nvSpPr>
        <p:spPr>
          <a:xfrm>
            <a:off x="8005525" y="186766"/>
            <a:ext cx="3000670" cy="46021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81DF4C8E-A2AF-CCA0-20AC-1E18E6751112}"/>
              </a:ext>
            </a:extLst>
          </p:cNvPr>
          <p:cNvSpPr/>
          <p:nvPr/>
        </p:nvSpPr>
        <p:spPr>
          <a:xfrm>
            <a:off x="218702" y="2708920"/>
            <a:ext cx="11809311" cy="4030419"/>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3600" i="1" spc="-1" noProof="0" dirty="0">
                <a:solidFill>
                  <a:srgbClr val="002060"/>
                </a:solidFill>
                <a:effectLst>
                  <a:glow rad="101600">
                    <a:schemeClr val="bg1">
                      <a:alpha val="60000"/>
                    </a:schemeClr>
                  </a:glow>
                </a:effectLst>
                <a:latin typeface="Constantia" panose="02030602050306030303" pitchFamily="18" charset="0"/>
              </a:rPr>
              <a:t>«Тоді Господь сказав Мойсеєві: Доки ви будете відмовлятися виконувати Мої Заповіді та Мої Закони? Майте на увазі, що Господь дав вам суботу, тому шостого дня Він дає вам хліба на два дні. Нехай сьомого дня ніхто не виходить зі свого місця, а залишається в себе. І народ сьомого дня відпочивав»        </a:t>
            </a:r>
          </a:p>
          <a:p>
            <a:pPr>
              <a:lnSpc>
                <a:spcPct val="100000"/>
              </a:lnSpc>
            </a:pPr>
            <a:r>
              <a:rPr lang="ru-RU" sz="3600" i="1" spc="-1" noProof="0" dirty="0">
                <a:solidFill>
                  <a:srgbClr val="002060"/>
                </a:solidFill>
                <a:effectLst>
                  <a:glow rad="101600">
                    <a:schemeClr val="bg1">
                      <a:alpha val="60000"/>
                    </a:schemeClr>
                  </a:glow>
                </a:effectLst>
                <a:latin typeface="Constantia" panose="02030602050306030303" pitchFamily="18" charset="0"/>
              </a:rPr>
              <a:t>                                                                     </a:t>
            </a:r>
            <a:r>
              <a:rPr lang="uk-UA" sz="4000" i="1" spc="-1" noProof="0" dirty="0">
                <a:solidFill>
                  <a:schemeClr val="accent6">
                    <a:lumMod val="50000"/>
                  </a:schemeClr>
                </a:solidFill>
                <a:effectLst>
                  <a:glow rad="101600">
                    <a:schemeClr val="bg1">
                      <a:alpha val="60000"/>
                    </a:schemeClr>
                  </a:glow>
                </a:effectLst>
                <a:latin typeface="Constantia" panose="02030602050306030303" pitchFamily="18" charset="0"/>
              </a:rPr>
              <a:t>Вихід </a:t>
            </a:r>
            <a:r>
              <a:rPr lang="uk-UA" sz="4000" i="1" spc="-1" dirty="0">
                <a:solidFill>
                  <a:schemeClr val="accent6">
                    <a:lumMod val="50000"/>
                  </a:schemeClr>
                </a:solidFill>
                <a:effectLst>
                  <a:glow rad="101600">
                    <a:schemeClr val="bg1">
                      <a:alpha val="60000"/>
                    </a:schemeClr>
                  </a:glow>
                </a:effectLst>
                <a:latin typeface="Constantia" panose="02030602050306030303" pitchFamily="18" charset="0"/>
              </a:rPr>
              <a:t>16</a:t>
            </a:r>
            <a:r>
              <a:rPr lang="uk-UA" sz="4000" i="1" spc="-1" noProof="0" dirty="0">
                <a:solidFill>
                  <a:schemeClr val="accent6">
                    <a:lumMod val="50000"/>
                  </a:schemeClr>
                </a:solidFill>
                <a:effectLst>
                  <a:glow rad="101600">
                    <a:schemeClr val="bg1">
                      <a:alpha val="60000"/>
                    </a:schemeClr>
                  </a:glow>
                </a:effectLst>
                <a:latin typeface="Constantia" panose="02030602050306030303" pitchFamily="18" charset="0"/>
              </a:rPr>
              <a:t>:28-30</a:t>
            </a:r>
            <a:endParaRPr lang="uk-UA" sz="3600" i="1" spc="-1" dirty="0">
              <a:solidFill>
                <a:schemeClr val="accent6">
                  <a:lumMod val="50000"/>
                </a:schemeClr>
              </a:solidFill>
              <a:effectLst>
                <a:glow rad="101600">
                  <a:schemeClr val="bg1">
                    <a:alpha val="60000"/>
                  </a:schemeClr>
                </a:glow>
              </a:effectLst>
              <a:latin typeface="Constantia" panose="02030602050306030303" pitchFamily="18" charset="0"/>
            </a:endParaRPr>
          </a:p>
        </p:txBody>
      </p:sp>
    </p:spTree>
    <p:extLst>
      <p:ext uri="{BB962C8B-B14F-4D97-AF65-F5344CB8AC3E}">
        <p14:creationId xmlns:p14="http://schemas.microsoft.com/office/powerpoint/2010/main" val="3906264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D01CE-5A49-2114-B697-F1EC48521E92}"/>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9BE919C3-C6BD-E851-0F9B-A13F17AD2E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41C0AEEA-D7AB-BD44-958D-437780CFF5C3}"/>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Головна думка уроку</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76319C36-E25F-BF90-6910-8FB4E2BE15F1}"/>
              </a:ext>
            </a:extLst>
          </p:cNvPr>
          <p:cNvSpPr/>
          <p:nvPr/>
        </p:nvSpPr>
        <p:spPr>
          <a:xfrm>
            <a:off x="7722700" y="186766"/>
            <a:ext cx="3000670" cy="46021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2B795852-85FA-60E4-62C5-C19CF52A9FED}"/>
              </a:ext>
            </a:extLst>
          </p:cNvPr>
          <p:cNvSpPr/>
          <p:nvPr/>
        </p:nvSpPr>
        <p:spPr>
          <a:xfrm>
            <a:off x="218702" y="2708920"/>
            <a:ext cx="11809311" cy="1321985"/>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4000" i="1" spc="-1" dirty="0">
                <a:solidFill>
                  <a:srgbClr val="002060"/>
                </a:solidFill>
                <a:effectLst>
                  <a:glow rad="101600">
                    <a:schemeClr val="bg1">
                      <a:alpha val="60000"/>
                    </a:schemeClr>
                  </a:glow>
                </a:effectLst>
                <a:latin typeface="Constantia" panose="02030602050306030303" pitchFamily="18" charset="0"/>
              </a:rPr>
              <a:t>Уроки довіри по дорозі до Ханаану.</a:t>
            </a:r>
          </a:p>
          <a:p>
            <a:pPr>
              <a:lnSpc>
                <a:spcPct val="100000"/>
              </a:lnSpc>
            </a:pPr>
            <a:r>
              <a:rPr lang="uk-UA" sz="4000" i="1" spc="-1" dirty="0">
                <a:solidFill>
                  <a:srgbClr val="002060"/>
                </a:solidFill>
                <a:effectLst>
                  <a:glow rad="101600">
                    <a:schemeClr val="bg1">
                      <a:alpha val="60000"/>
                    </a:schemeClr>
                  </a:glow>
                </a:effectLst>
                <a:latin typeface="Constantia" panose="02030602050306030303" pitchFamily="18" charset="0"/>
              </a:rPr>
              <a:t>У чому їх цінність сьогодні? </a:t>
            </a:r>
            <a:endParaRPr lang="uk-UA" sz="4000" i="1" spc="-1" noProof="0" dirty="0">
              <a:solidFill>
                <a:srgbClr val="002060"/>
              </a:solidFill>
              <a:effectLst>
                <a:glow rad="101600">
                  <a:schemeClr val="bg1">
                    <a:alpha val="60000"/>
                  </a:schemeClr>
                </a:glow>
              </a:effectLst>
              <a:latin typeface="Constantia" panose="02030602050306030303" pitchFamily="18" charset="0"/>
            </a:endParaRPr>
          </a:p>
        </p:txBody>
      </p:sp>
    </p:spTree>
    <p:extLst>
      <p:ext uri="{BB962C8B-B14F-4D97-AF65-F5344CB8AC3E}">
        <p14:creationId xmlns:p14="http://schemas.microsoft.com/office/powerpoint/2010/main" val="857868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8E199-C5C6-5F9A-C738-DD7D57E08337}"/>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15A645A6-5459-39C7-D66A-3BE6439128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61236"/>
            <a:ext cx="12226382" cy="7522684"/>
          </a:xfrm>
          <a:prstGeom prst="rect">
            <a:avLst/>
          </a:prstGeom>
        </p:spPr>
      </p:pic>
      <p:sp>
        <p:nvSpPr>
          <p:cNvPr id="49" name="CustomShape 2">
            <a:extLst>
              <a:ext uri="{FF2B5EF4-FFF2-40B4-BE49-F238E27FC236}">
                <a16:creationId xmlns:a16="http://schemas.microsoft.com/office/drawing/2014/main" id="{C4BF9A7C-432C-E613-0D97-E096B1F2E14D}"/>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Дослідження Біблії</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00440D25-CF5F-39B2-0B63-64E0F9AFEDC7}"/>
              </a:ext>
            </a:extLst>
          </p:cNvPr>
          <p:cNvSpPr/>
          <p:nvPr/>
        </p:nvSpPr>
        <p:spPr>
          <a:xfrm>
            <a:off x="6528049" y="186766"/>
            <a:ext cx="5365570"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FD525C31-386A-ADAF-7245-5DAC8A4BC53D}"/>
              </a:ext>
            </a:extLst>
          </p:cNvPr>
          <p:cNvSpPr/>
          <p:nvPr/>
        </p:nvSpPr>
        <p:spPr>
          <a:xfrm>
            <a:off x="218702" y="2708920"/>
            <a:ext cx="11809311" cy="2737757"/>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4400" i="1" spc="-1" noProof="0" dirty="0">
                <a:solidFill>
                  <a:srgbClr val="002060"/>
                </a:solidFill>
                <a:effectLst>
                  <a:glow rad="101600">
                    <a:schemeClr val="bg1">
                      <a:alpha val="60000"/>
                    </a:schemeClr>
                  </a:glow>
                </a:effectLst>
                <a:latin typeface="Constantia" panose="02030602050306030303" pitchFamily="18" charset="0"/>
              </a:rPr>
              <a:t>1. Який урок мали засвоїти ізраїльтяни з гіркою водою в Мер</a:t>
            </a:r>
            <a:r>
              <a:rPr lang="uk-UA" sz="4400" i="1" spc="-1" dirty="0">
                <a:solidFill>
                  <a:srgbClr val="002060"/>
                </a:solidFill>
                <a:effectLst>
                  <a:glow rad="101600">
                    <a:schemeClr val="bg1">
                      <a:alpha val="60000"/>
                    </a:schemeClr>
                  </a:glow>
                </a:effectLst>
                <a:latin typeface="Constantia" panose="02030602050306030303" pitchFamily="18" charset="0"/>
              </a:rPr>
              <a:t>і</a:t>
            </a:r>
            <a:r>
              <a:rPr lang="uk-UA" sz="4000" i="1" spc="-1" noProof="0" dirty="0">
                <a:solidFill>
                  <a:srgbClr val="002060"/>
                </a:solidFill>
                <a:effectLst>
                  <a:glow rad="101600">
                    <a:schemeClr val="bg1">
                      <a:alpha val="60000"/>
                    </a:schemeClr>
                  </a:glow>
                </a:effectLst>
                <a:latin typeface="Constantia" panose="02030602050306030303" pitchFamily="18" charset="0"/>
              </a:rPr>
              <a:t>? </a:t>
            </a:r>
            <a:r>
              <a:rPr lang="uk-UA" sz="4000" i="1" spc="-1" dirty="0">
                <a:solidFill>
                  <a:srgbClr val="002060"/>
                </a:solidFill>
                <a:effectLst>
                  <a:glow rad="101600">
                    <a:schemeClr val="bg1">
                      <a:alpha val="60000"/>
                    </a:schemeClr>
                  </a:glow>
                </a:effectLst>
                <a:latin typeface="Constantia" panose="02030602050306030303" pitchFamily="18" charset="0"/>
              </a:rPr>
              <a:t>Що було обіцяно Творцем на умовах вірності?</a:t>
            </a:r>
            <a:r>
              <a:rPr lang="uk-UA" sz="4000" i="1" spc="-1" noProof="0" dirty="0">
                <a:solidFill>
                  <a:srgbClr val="002060"/>
                </a:solidFill>
                <a:effectLst>
                  <a:glow rad="101600">
                    <a:schemeClr val="bg1">
                      <a:alpha val="60000"/>
                    </a:schemeClr>
                  </a:glow>
                </a:effectLst>
                <a:latin typeface="Constantia" panose="02030602050306030303" pitchFamily="18" charset="0"/>
              </a:rPr>
              <a:t> </a:t>
            </a:r>
            <a:endParaRPr lang="uk-UA" sz="4400" i="1" spc="-1" noProof="0" dirty="0">
              <a:solidFill>
                <a:srgbClr val="002060"/>
              </a:solidFill>
              <a:effectLst>
                <a:glow rad="101600">
                  <a:schemeClr val="bg1">
                    <a:alpha val="60000"/>
                  </a:schemeClr>
                </a:glow>
              </a:effectLst>
              <a:latin typeface="Constantia" panose="02030602050306030303" pitchFamily="18" charset="0"/>
            </a:endParaRPr>
          </a:p>
          <a:p>
            <a:pPr>
              <a:lnSpc>
                <a:spcPct val="100000"/>
              </a:lnSpc>
            </a:pPr>
            <a:r>
              <a:rPr lang="uk-UA" sz="4000" i="1" spc="-1" dirty="0">
                <a:solidFill>
                  <a:srgbClr val="002060"/>
                </a:solidFill>
                <a:effectLst>
                  <a:glow rad="101600">
                    <a:schemeClr val="bg1">
                      <a:alpha val="60000"/>
                    </a:schemeClr>
                  </a:glow>
                </a:effectLst>
                <a:latin typeface="Constantia" panose="02030602050306030303" pitchFamily="18" charset="0"/>
              </a:rPr>
              <a:t>                                  </a:t>
            </a:r>
            <a:r>
              <a:rPr lang="uk-UA" sz="4400" i="1" spc="-1" dirty="0">
                <a:solidFill>
                  <a:schemeClr val="accent6">
                    <a:lumMod val="50000"/>
                  </a:schemeClr>
                </a:solidFill>
                <a:effectLst>
                  <a:glow rad="101600">
                    <a:schemeClr val="bg1">
                      <a:alpha val="60000"/>
                    </a:schemeClr>
                  </a:glow>
                </a:effectLst>
                <a:latin typeface="Constantia" panose="02030602050306030303" pitchFamily="18" charset="0"/>
              </a:rPr>
              <a:t>Вихід 15:22-27</a:t>
            </a:r>
            <a:endParaRPr lang="uk-UA" sz="4000" i="1" spc="-1" noProof="0" dirty="0">
              <a:solidFill>
                <a:schemeClr val="accent6">
                  <a:lumMod val="50000"/>
                </a:schemeClr>
              </a:solidFill>
              <a:effectLst>
                <a:glow rad="101600">
                  <a:schemeClr val="bg1">
                    <a:alpha val="60000"/>
                  </a:schemeClr>
                </a:glow>
              </a:effectLst>
              <a:latin typeface="Constantia" panose="02030602050306030303" pitchFamily="18" charset="0"/>
            </a:endParaRPr>
          </a:p>
        </p:txBody>
      </p:sp>
    </p:spTree>
    <p:extLst>
      <p:ext uri="{BB962C8B-B14F-4D97-AF65-F5344CB8AC3E}">
        <p14:creationId xmlns:p14="http://schemas.microsoft.com/office/powerpoint/2010/main" val="972842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34CD3-8B14-72FD-5B9D-0256BFBA6CDD}"/>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EB43DB18-C1EB-6401-82C2-60423F4F64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91" y="-99392"/>
            <a:ext cx="12226382" cy="7522684"/>
          </a:xfrm>
          <a:prstGeom prst="rect">
            <a:avLst/>
          </a:prstGeom>
        </p:spPr>
      </p:pic>
      <p:sp>
        <p:nvSpPr>
          <p:cNvPr id="49" name="CustomShape 2">
            <a:extLst>
              <a:ext uri="{FF2B5EF4-FFF2-40B4-BE49-F238E27FC236}">
                <a16:creationId xmlns:a16="http://schemas.microsoft.com/office/drawing/2014/main" id="{70A7912C-E055-0109-E0BE-C9E838422BB8}"/>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Дослідження Біблії</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F51A1F56-8A83-0D66-F77E-217B7E1E5DE2}"/>
              </a:ext>
            </a:extLst>
          </p:cNvPr>
          <p:cNvSpPr/>
          <p:nvPr/>
        </p:nvSpPr>
        <p:spPr>
          <a:xfrm>
            <a:off x="6456040" y="186766"/>
            <a:ext cx="5571973"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CE5DCD04-CF27-AD5C-AA5D-30F4701A89FA}"/>
              </a:ext>
            </a:extLst>
          </p:cNvPr>
          <p:cNvSpPr/>
          <p:nvPr/>
        </p:nvSpPr>
        <p:spPr>
          <a:xfrm>
            <a:off x="218702" y="2708920"/>
            <a:ext cx="11809311" cy="2060649"/>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3600" i="1" spc="-1" dirty="0">
                <a:solidFill>
                  <a:srgbClr val="002060"/>
                </a:solidFill>
                <a:effectLst>
                  <a:glow rad="101600">
                    <a:schemeClr val="bg1">
                      <a:alpha val="60000"/>
                    </a:schemeClr>
                  </a:glow>
                </a:effectLst>
                <a:latin typeface="Constantia" panose="02030602050306030303" pitchFamily="18" charset="0"/>
              </a:rPr>
              <a:t>2</a:t>
            </a:r>
            <a:r>
              <a:rPr lang="uk-UA" sz="3600" i="1" spc="-1" noProof="0" dirty="0">
                <a:solidFill>
                  <a:srgbClr val="002060"/>
                </a:solidFill>
                <a:effectLst>
                  <a:glow rad="101600">
                    <a:schemeClr val="bg1">
                      <a:alpha val="60000"/>
                    </a:schemeClr>
                  </a:glow>
                </a:effectLst>
                <a:latin typeface="Constantia" panose="02030602050306030303" pitchFamily="18" charset="0"/>
              </a:rPr>
              <a:t>. </a:t>
            </a:r>
            <a:r>
              <a:rPr lang="uk-UA" sz="4000" i="1" spc="-1" noProof="0" dirty="0">
                <a:solidFill>
                  <a:srgbClr val="002060"/>
                </a:solidFill>
                <a:effectLst>
                  <a:glow rad="101600">
                    <a:schemeClr val="bg1">
                      <a:alpha val="60000"/>
                    </a:schemeClr>
                  </a:glow>
                </a:effectLst>
                <a:latin typeface="Constantia" panose="02030602050306030303" pitchFamily="18" charset="0"/>
              </a:rPr>
              <a:t>Що мали зрозуміти ізраїльтяни через чудеса з перепелами і манною</a:t>
            </a:r>
            <a:r>
              <a:rPr lang="uk-UA" sz="4400" i="1" spc="-1" noProof="0" dirty="0">
                <a:solidFill>
                  <a:srgbClr val="002060"/>
                </a:solidFill>
                <a:effectLst>
                  <a:glow rad="101600">
                    <a:schemeClr val="bg1">
                      <a:alpha val="60000"/>
                    </a:schemeClr>
                  </a:glow>
                </a:effectLst>
                <a:latin typeface="Constantia" panose="02030602050306030303" pitchFamily="18" charset="0"/>
              </a:rPr>
              <a:t>?</a:t>
            </a:r>
          </a:p>
          <a:p>
            <a:pPr>
              <a:lnSpc>
                <a:spcPct val="100000"/>
              </a:lnSpc>
            </a:pPr>
            <a:r>
              <a:rPr lang="uk-UA" sz="3600" i="1" spc="-1" dirty="0">
                <a:solidFill>
                  <a:srgbClr val="002060"/>
                </a:solidFill>
                <a:effectLst>
                  <a:glow rad="101600">
                    <a:schemeClr val="bg1">
                      <a:alpha val="60000"/>
                    </a:schemeClr>
                  </a:glow>
                </a:effectLst>
                <a:latin typeface="Constantia" panose="02030602050306030303" pitchFamily="18" charset="0"/>
              </a:rPr>
              <a:t>                                           </a:t>
            </a:r>
            <a:r>
              <a:rPr lang="uk-UA" sz="4400" i="1" spc="-1">
                <a:solidFill>
                  <a:schemeClr val="accent6">
                    <a:lumMod val="50000"/>
                  </a:schemeClr>
                </a:solidFill>
                <a:effectLst>
                  <a:glow rad="101600">
                    <a:schemeClr val="bg1">
                      <a:alpha val="60000"/>
                    </a:schemeClr>
                  </a:glow>
                </a:effectLst>
                <a:latin typeface="Constantia" panose="02030602050306030303" pitchFamily="18" charset="0"/>
              </a:rPr>
              <a:t>Вихід 16:1-36</a:t>
            </a:r>
            <a:endParaRPr lang="uk-UA" sz="3600" i="1" spc="-1" noProof="0" dirty="0">
              <a:solidFill>
                <a:schemeClr val="accent6">
                  <a:lumMod val="50000"/>
                </a:schemeClr>
              </a:solidFill>
              <a:effectLst>
                <a:glow rad="101600">
                  <a:schemeClr val="bg1">
                    <a:alpha val="60000"/>
                  </a:schemeClr>
                </a:glow>
              </a:effectLst>
              <a:latin typeface="Constantia" panose="02030602050306030303" pitchFamily="18" charset="0"/>
            </a:endParaRPr>
          </a:p>
        </p:txBody>
      </p:sp>
    </p:spTree>
    <p:extLst>
      <p:ext uri="{BB962C8B-B14F-4D97-AF65-F5344CB8AC3E}">
        <p14:creationId xmlns:p14="http://schemas.microsoft.com/office/powerpoint/2010/main" val="4254961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85FC6-9BDE-EBD9-5732-29BC9F658A92}"/>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8C15FC69-A01C-FFBF-4DF6-0377A6FCC6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384"/>
            <a:ext cx="12226382" cy="7522684"/>
          </a:xfrm>
          <a:prstGeom prst="rect">
            <a:avLst/>
          </a:prstGeom>
        </p:spPr>
      </p:pic>
      <p:sp>
        <p:nvSpPr>
          <p:cNvPr id="49" name="CustomShape 2">
            <a:extLst>
              <a:ext uri="{FF2B5EF4-FFF2-40B4-BE49-F238E27FC236}">
                <a16:creationId xmlns:a16="http://schemas.microsoft.com/office/drawing/2014/main" id="{6D73EE5C-E74B-FCBC-7EB7-8B93653BE233}"/>
              </a:ext>
            </a:extLst>
          </p:cNvPr>
          <p:cNvSpPr/>
          <p:nvPr/>
        </p:nvSpPr>
        <p:spPr>
          <a:xfrm>
            <a:off x="353098" y="1378508"/>
            <a:ext cx="1154052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uk-UA" sz="5400" b="1" spc="-1" dirty="0">
                <a:solidFill>
                  <a:schemeClr val="tx2">
                    <a:lumMod val="75000"/>
                  </a:schemeClr>
                </a:solidFill>
                <a:effectLst>
                  <a:glow rad="63500">
                    <a:schemeClr val="bg1">
                      <a:alpha val="40000"/>
                    </a:schemeClr>
                  </a:glow>
                </a:effectLst>
                <a:latin typeface="Book Antiqua"/>
              </a:rPr>
              <a:t>Дослідження Біблії</a:t>
            </a:r>
            <a:r>
              <a:rPr lang="uk-UA" sz="5400" b="1" strike="noStrike" spc="-1" dirty="0">
                <a:solidFill>
                  <a:schemeClr val="tx2">
                    <a:lumMod val="75000"/>
                  </a:schemeClr>
                </a:solidFill>
                <a:effectLst>
                  <a:glow rad="63500">
                    <a:schemeClr val="bg1">
                      <a:alpha val="40000"/>
                    </a:schemeClr>
                  </a:glow>
                </a:effectLst>
                <a:latin typeface="Book Antiqua"/>
              </a:rPr>
              <a:t>:</a:t>
            </a:r>
          </a:p>
        </p:txBody>
      </p:sp>
      <p:sp>
        <p:nvSpPr>
          <p:cNvPr id="50" name="CustomShape 3">
            <a:extLst>
              <a:ext uri="{FF2B5EF4-FFF2-40B4-BE49-F238E27FC236}">
                <a16:creationId xmlns:a16="http://schemas.microsoft.com/office/drawing/2014/main" id="{530A47E3-BFAE-7DD8-AB94-96F16D02DDB0}"/>
              </a:ext>
            </a:extLst>
          </p:cNvPr>
          <p:cNvSpPr/>
          <p:nvPr/>
        </p:nvSpPr>
        <p:spPr>
          <a:xfrm>
            <a:off x="8005525" y="186766"/>
            <a:ext cx="3000670" cy="460211"/>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uk-UA" sz="2400" b="1" spc="-1" dirty="0">
                <a:solidFill>
                  <a:srgbClr val="002060"/>
                </a:solidFill>
                <a:effectLst>
                  <a:glow rad="101600">
                    <a:schemeClr val="bg1">
                      <a:alpha val="60000"/>
                    </a:schemeClr>
                  </a:glow>
                </a:effectLst>
                <a:latin typeface="Constantia" panose="02030602050306030303" pitchFamily="18" charset="0"/>
              </a:rPr>
              <a:t>Хліб та вода життя</a:t>
            </a:r>
            <a:endParaRPr lang="uk-UA" sz="2400" spc="-1" dirty="0">
              <a:solidFill>
                <a:schemeClr val="accent4">
                  <a:lumMod val="20000"/>
                  <a:lumOff val="80000"/>
                </a:schemeClr>
              </a:solidFill>
              <a:effectLst>
                <a:glow rad="63500">
                  <a:schemeClr val="accent5">
                    <a:satMod val="175000"/>
                    <a:alpha val="40000"/>
                  </a:schemeClr>
                </a:glow>
              </a:effectLst>
              <a:latin typeface="Batang" panose="02030600000101010101" pitchFamily="18" charset="-127"/>
              <a:ea typeface="Batang" panose="02030600000101010101" pitchFamily="18" charset="-127"/>
            </a:endParaRPr>
          </a:p>
        </p:txBody>
      </p:sp>
      <p:sp>
        <p:nvSpPr>
          <p:cNvPr id="2" name="CustomShape 2">
            <a:extLst>
              <a:ext uri="{FF2B5EF4-FFF2-40B4-BE49-F238E27FC236}">
                <a16:creationId xmlns:a16="http://schemas.microsoft.com/office/drawing/2014/main" id="{455EEEEE-EBAA-74C2-9267-02F790116879}"/>
              </a:ext>
            </a:extLst>
          </p:cNvPr>
          <p:cNvSpPr/>
          <p:nvPr/>
        </p:nvSpPr>
        <p:spPr>
          <a:xfrm>
            <a:off x="218702" y="2708920"/>
            <a:ext cx="11809311" cy="2614647"/>
          </a:xfrm>
          <a:prstGeom prst="rect">
            <a:avLst/>
          </a:prstGeom>
          <a:solidFill>
            <a:schemeClr val="bg1">
              <a:alpha val="40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uk-UA" sz="4000" i="1" spc="-1" noProof="0" dirty="0">
                <a:solidFill>
                  <a:srgbClr val="002060"/>
                </a:solidFill>
                <a:effectLst>
                  <a:glow rad="101600">
                    <a:schemeClr val="bg1">
                      <a:alpha val="60000"/>
                    </a:schemeClr>
                  </a:glow>
                </a:effectLst>
                <a:latin typeface="Constantia" panose="02030602050306030303" pitchFamily="18" charset="0"/>
              </a:rPr>
              <a:t>3. </a:t>
            </a:r>
            <a:r>
              <a:rPr lang="uk-UA" sz="4000" i="1" spc="-1" dirty="0">
                <a:solidFill>
                  <a:srgbClr val="002060"/>
                </a:solidFill>
                <a:effectLst>
                  <a:glow rad="101600">
                    <a:schemeClr val="bg1">
                      <a:alpha val="60000"/>
                    </a:schemeClr>
                  </a:glow>
                </a:effectLst>
                <a:latin typeface="Constantia" panose="02030602050306030303" pitchFamily="18" charset="0"/>
              </a:rPr>
              <a:t>Про що свідчив бунт народу у Рафідімі</a:t>
            </a:r>
            <a:r>
              <a:rPr lang="uk-UA" sz="4000" i="1" spc="-1" noProof="0" dirty="0">
                <a:solidFill>
                  <a:srgbClr val="002060"/>
                </a:solidFill>
                <a:effectLst>
                  <a:glow rad="101600">
                    <a:schemeClr val="bg1">
                      <a:alpha val="60000"/>
                    </a:schemeClr>
                  </a:glow>
                </a:effectLst>
                <a:latin typeface="Constantia" panose="02030602050306030303" pitchFamily="18" charset="0"/>
              </a:rPr>
              <a:t>? Як розуміти слова апостола Павла в посланні до Коринфян?</a:t>
            </a:r>
          </a:p>
          <a:p>
            <a:pPr>
              <a:lnSpc>
                <a:spcPct val="100000"/>
              </a:lnSpc>
            </a:pPr>
            <a:r>
              <a:rPr lang="uk-UA" sz="4400" i="1" spc="-1" dirty="0">
                <a:solidFill>
                  <a:schemeClr val="accent6">
                    <a:lumMod val="50000"/>
                  </a:schemeClr>
                </a:solidFill>
                <a:effectLst>
                  <a:glow rad="101600">
                    <a:schemeClr val="bg1">
                      <a:alpha val="60000"/>
                    </a:schemeClr>
                  </a:glow>
                </a:effectLst>
                <a:latin typeface="Constantia" panose="02030602050306030303" pitchFamily="18" charset="0"/>
              </a:rPr>
              <a:t>                                        Вихід 17:1-7, 1Кор. 10:4</a:t>
            </a:r>
            <a:endParaRPr lang="uk-UA" sz="4400" i="1" spc="-1" noProof="0" dirty="0">
              <a:solidFill>
                <a:schemeClr val="accent6">
                  <a:lumMod val="50000"/>
                </a:schemeClr>
              </a:solidFill>
              <a:effectLst>
                <a:glow rad="101600">
                  <a:schemeClr val="bg1">
                    <a:alpha val="60000"/>
                  </a:schemeClr>
                </a:glow>
              </a:effectLst>
              <a:latin typeface="Constantia" panose="02030602050306030303" pitchFamily="18" charset="0"/>
            </a:endParaRPr>
          </a:p>
        </p:txBody>
      </p:sp>
    </p:spTree>
    <p:extLst>
      <p:ext uri="{BB962C8B-B14F-4D97-AF65-F5344CB8AC3E}">
        <p14:creationId xmlns:p14="http://schemas.microsoft.com/office/powerpoint/2010/main" val="390833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60160</TotalTime>
  <Words>457</Words>
  <Application>Microsoft Office PowerPoint</Application>
  <PresentationFormat>Широкий екран</PresentationFormat>
  <Paragraphs>67</Paragraphs>
  <Slides>15</Slides>
  <Notes>15</Notes>
  <HiddenSlides>0</HiddenSlides>
  <MMClips>0</MMClips>
  <ScaleCrop>false</ScaleCrop>
  <HeadingPairs>
    <vt:vector size="6" baseType="variant">
      <vt:variant>
        <vt:lpstr>Використані шрифти</vt:lpstr>
      </vt:variant>
      <vt:variant>
        <vt:i4>9</vt:i4>
      </vt:variant>
      <vt:variant>
        <vt:lpstr>Тема</vt:lpstr>
      </vt:variant>
      <vt:variant>
        <vt:i4>1</vt:i4>
      </vt:variant>
      <vt:variant>
        <vt:lpstr>Заголовки слайдів</vt:lpstr>
      </vt:variant>
      <vt:variant>
        <vt:i4>15</vt:i4>
      </vt:variant>
    </vt:vector>
  </HeadingPairs>
  <TitlesOfParts>
    <vt:vector size="25" baseType="lpstr">
      <vt:lpstr>Batang</vt:lpstr>
      <vt:lpstr>Arial</vt:lpstr>
      <vt:lpstr>Book Antiqua</vt:lpstr>
      <vt:lpstr>Bookman Old Style</vt:lpstr>
      <vt:lpstr>Calibri</vt:lpstr>
      <vt:lpstr>Constantia</vt:lpstr>
      <vt:lpstr>Symbol</vt:lpstr>
      <vt:lpstr>Times New Roman</vt:lpstr>
      <vt:lpstr>Wingdings</vt:lpstr>
      <vt:lpstr>Office Theme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Учетная запись Майкрософт</dc:creator>
  <dc:description/>
  <cp:lastModifiedBy>Nikolay Shpylchuk</cp:lastModifiedBy>
  <cp:revision>2905</cp:revision>
  <dcterms:created xsi:type="dcterms:W3CDTF">2021-09-14T08:06:00Z</dcterms:created>
  <dcterms:modified xsi:type="dcterms:W3CDTF">2025-08-07T05:36:47Z</dcterms:modified>
  <dc:language>uk-UA</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14</vt:i4>
  </property>
  <property fmtid="{D5CDD505-2E9C-101B-9397-08002B2CF9AE}" pid="8" name="PresentationFormat">
    <vt:lpwstr>Произвольный</vt:lpwstr>
  </property>
  <property fmtid="{D5CDD505-2E9C-101B-9397-08002B2CF9AE}" pid="9" name="ScaleCrop">
    <vt:bool>false</vt:bool>
  </property>
  <property fmtid="{D5CDD505-2E9C-101B-9397-08002B2CF9AE}" pid="10" name="ShareDoc">
    <vt:bool>false</vt:bool>
  </property>
  <property fmtid="{D5CDD505-2E9C-101B-9397-08002B2CF9AE}" pid="11" name="Slides">
    <vt:i4>15</vt:i4>
  </property>
</Properties>
</file>