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97" r:id="rId3"/>
    <p:sldId id="296" r:id="rId4"/>
    <p:sldId id="295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308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5" autoAdjust="0"/>
    <p:restoredTop sz="88842" autoAdjust="0"/>
  </p:normalViewPr>
  <p:slideViewPr>
    <p:cSldViewPr>
      <p:cViewPr varScale="1">
        <p:scale>
          <a:sx n="57" d="100"/>
          <a:sy n="57" d="100"/>
        </p:scale>
        <p:origin x="658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‹№›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15.08.2025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‹№›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Що свідчить про те, що ми живемо згідно з Божими заповідями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</a:t>
            </a:r>
            <a:r>
              <a:rPr lang="uk-UA" sz="44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Якова 1:23-25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 Закон стає частиною нашого життя?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Рим.3:20-24, 10:4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Про що свідчать слова людей, які кажуть, що заповіді Божі неможливо виконати? </a:t>
            </a: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Поясніть алгоритм виконання Божих заповідей у вашому житті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Дар Декалога відкрив принципи щасливого життя. Успіх людини ґрунтується на її позитивній відповіді на Боже милосердне керівництво й </a:t>
            </a:r>
            <a:r>
              <a:rPr lang="uk-UA" sz="40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могутні діяння.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Домашнє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Поділіться з оточенням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перевагами життя згідно </a:t>
            </a:r>
            <a:r>
              <a:rPr lang="uk-UA" sz="36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Божими заповідями? 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810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464153" y="186766"/>
            <a:ext cx="44294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Хліб та вода життя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Як ви розповідали своєму оточенню, чому довіряєте Богові?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074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2135560" y="1124744"/>
            <a:ext cx="99891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№8</a:t>
            </a:r>
          </a:p>
          <a:p>
            <a:pPr>
              <a:lnSpc>
                <a:spcPct val="100000"/>
              </a:lnSpc>
            </a:pPr>
            <a:r>
              <a:rPr lang="uk-UA" sz="6000" b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Завіт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на </a:t>
            </a: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Сінаї</a:t>
            </a:r>
            <a:endParaRPr lang="uk-UA" sz="6000" b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99AA454E-34F3-D08F-C864-1DF04C36FE3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6378398" y="186766"/>
            <a:ext cx="569426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Що повинні робити батьки, щоб діти могли їм довіряти і були готові приймати їхні поради й постанови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5D34F6C4-93B0-3C64-8DFF-3FEDA1E76372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458441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«В</a:t>
            </a:r>
            <a:r>
              <a:rPr lang="ru-RU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и 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бачили, що Я зробив був Єгиптові, і носив вас на крилах орлиних, і привів вас до Себе. А тепер, коли справді послухаєте Мого голосу, і будете дотримувати заповіту Мого, то станете Мені власністю більше всіх народів, бо вся земля то Моя!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будете Мені царством священиків та народом святим»        </a:t>
            </a:r>
          </a:p>
          <a:p>
            <a:pPr>
              <a:lnSpc>
                <a:spcPct val="100000"/>
              </a:lnSpc>
            </a:pPr>
            <a:r>
              <a:rPr lang="ru-RU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</a:t>
            </a:r>
            <a:r>
              <a:rPr lang="uk-UA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19</a:t>
            </a:r>
            <a:r>
              <a:rPr lang="uk-UA" sz="4000" i="1" spc="-1" noProof="0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:4-6</a:t>
            </a:r>
            <a:endParaRPr lang="uk-UA" sz="36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41C0AEEA-D7AB-BD44-958D-437780CFF5C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8107228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Заповіт Бога зі Своїм народом.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він діє сьогодні? </a:t>
            </a:r>
            <a:endParaRPr lang="uk-UA" sz="40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528049" y="186766"/>
            <a:ext cx="536557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12220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 На яких умовах Ізраїль ставав особливою власністю Бога, Його святим народом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19:1-8</a:t>
            </a:r>
            <a:endParaRPr lang="uk-UA" sz="40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939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329175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Що, під час укладання заповіту Бога з ізраїльтянами, свідчило про важливість особливого благоговіння перед Богом і </a:t>
            </a:r>
            <a:r>
              <a:rPr lang="uk-UA" sz="40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шанобливого ставлення до Нього</a:t>
            </a:r>
            <a:r>
              <a:rPr lang="uk-UA" sz="4400" i="1" spc="-1" noProof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</a:t>
            </a: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19:9-25</a:t>
            </a:r>
            <a:endParaRPr lang="uk-UA" sz="36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390053" y="186766"/>
            <a:ext cx="22316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Завіт на Сінаї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Які принципи Декалога виявляються в його структурі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Вихід 20:1-17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60298</TotalTime>
  <Words>377</Words>
  <Application>Microsoft Office PowerPoint</Application>
  <PresentationFormat>Широкий екран</PresentationFormat>
  <Paragraphs>67</Paragraphs>
  <Slides>15</Slides>
  <Notes>15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5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Nikolay Shpylchuk</cp:lastModifiedBy>
  <cp:revision>2921</cp:revision>
  <dcterms:created xsi:type="dcterms:W3CDTF">2021-09-14T08:06:00Z</dcterms:created>
  <dcterms:modified xsi:type="dcterms:W3CDTF">2025-08-15T07:30:55Z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