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918" autoAdjust="0"/>
    <p:restoredTop sz="88842" autoAdjust="0"/>
  </p:normalViewPr>
  <p:slideViewPr>
    <p:cSldViewPr>
      <p:cViewPr varScale="1">
        <p:scale>
          <a:sx n="57" d="100"/>
          <a:sy n="57" d="100"/>
        </p:scale>
        <p:origin x="372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Звернути увагу на те, що на вибір може впливати, хто керівник.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21.08.2025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Чому Христос був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</a:t>
            </a:r>
            <a:r>
              <a:rPr lang="uk-UA" sz="4000" i="1" spc="-1" noProof="0" dirty="0" err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мушений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пояснити значення законів, які Він раніше дав Ізраїлю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Матвія 5:38-48 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Яким чином пропонує Христос сьогодні вирішувати питання помсти та встановлення справедливості?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Рим.</a:t>
            </a:r>
            <a:r>
              <a:rPr lang="uk-UA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12:19, Матвія 6:4-6, 16:27; Луки 6:23; Тим.4:8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Чим для вас є закони та постанови, дані Ізраїлю в старозавітні часи? Як їх виконувати сьогодні?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важливо, щоб наші вертикальні стосунки з Господом завжди відображалися у горизонтальних взаєминах із ближніми?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 Кодексі завіту Бог розширює й пояснює Своєму народові Десятислів’я. Мета цих приписів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– показати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людям, яким має бути їх практичне життя. 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Поділіться з оточенням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перевагами життя згідно Божими заповідями?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464153" y="186766"/>
            <a:ext cx="44294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з оточенням перевагами життя згідно Божими заповідями?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2135560" y="1124744"/>
            <a:ext cx="998912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№9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Жити за Законом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42029" y="2709476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Якщо б вам запропонували вибрати місце роботи в одній із двох однакових організацій, що могло б вплинути на ваш вибір?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92242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«І промовив Господь до Мойсея: Отак скажеш до Ізраїлевих синів: Ви бачили, що Я говорив з вами з небес. Не будете робити при Мені богів із срібла, і богів із золота не будете робити собі.»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20:22-23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812179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Практичне застосування Декалога в повсякденному житті.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це працює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528049" y="186766"/>
            <a:ext cx="536557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Яким чином Бог мав намір зупинити лавину зла та побудувати впорядковане суспільство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21:1-32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329175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закони та постанови були дані для стримування і виправлення гріховних нахилів людей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 для того, щоб спонукали їх поклонятися лише Творцеві?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22:15-23:19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095004" y="186766"/>
            <a:ext cx="28217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благословення були обіцяні Божому народові за умови повної довіри і залежності від Нього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23:20-33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61387</TotalTime>
  <Words>414</Words>
  <Application>Microsoft Office PowerPoint</Application>
  <PresentationFormat>Широкий екран</PresentationFormat>
  <Paragraphs>68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2933</cp:revision>
  <dcterms:created xsi:type="dcterms:W3CDTF">2021-09-14T08:06:00Z</dcterms:created>
  <dcterms:modified xsi:type="dcterms:W3CDTF">2025-08-21T09:12:12Z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