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593" autoAdjust="0"/>
    <p:restoredTop sz="88842" autoAdjust="0"/>
  </p:normalViewPr>
  <p:slideViewPr>
    <p:cSldViewPr>
      <p:cViewPr varScale="1">
        <p:scale>
          <a:sx n="57" d="100"/>
          <a:sy n="57" d="100"/>
        </p:scale>
        <p:origin x="232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28.08.2025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323020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Яку наочність використав Господь, щоб відкрити Своєму народові план спасіння і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Своє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бажання бути серед них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Для чого він залучив до цього народ?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Вихід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25:1-9 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Яким даром від Господа були наділені будівничі скинії? Яке духовне значення повеління Бога про суботу в цьому контексті?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31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Для розвитку стійких і тісних стосунків потрібно значні зусилля. За яких умов цей процес у стосунках з Богом буде для вас наснажливим, а не виснажливим?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Поділіться вашим досвідом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 ви підтримуєте й розвиваєте ваші стосунки з Богом? 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Шлях реалізації заповіту з Богом вимагає нашого особливого відгуку. Бог зробив і продовжує робити все можливе, щоб здійснився Його добрий намір бути з нами. 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Поділіться з оточенням,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чим для вас важливо бути в постійних і близьких стосунках з Богом?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464153" y="186766"/>
            <a:ext cx="44294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Жити за законом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ділилися з оточенням перевагами життя за Божими заповідями?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2135560" y="1124744"/>
            <a:ext cx="998912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№10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і план скинії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trike="noStrike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42029" y="2709476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часто відповідають діти на прохання батьків виконати певні завдання?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236842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«І</a:t>
            </a:r>
            <a:r>
              <a:rPr lang="ru-RU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прибув Мойсей, та й переказав народові всі Господні слова та всі закони. І ввесь народ відповів одноголосно, та й промовив: Усе, про що говорив Господь, зробимо!»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24:3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749213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Шлях реалізації заповіту, запропонований Богом.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іти ним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528049" y="186766"/>
            <a:ext cx="536557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79931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Що 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діях Мойсея свідчило про повну залежність людини від Бога у виконанні умов заповіту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та 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Його настанов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24:1-8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було свідченням для старійшин та і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сього народу, що Бог бажає мати з ними особливі, близькі стосунки?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24:9-18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032038" y="186766"/>
            <a:ext cx="294764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  <a:ea typeface="Batang" panose="02030600000101010101" pitchFamily="18" charset="-127"/>
              </a:rPr>
              <a:t>Завіт і план скинії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 якої умови можливий справжній, істинний послух Божим заповідям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Єзекіїля 36 23:26-28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61661</TotalTime>
  <Words>418</Words>
  <Application>Microsoft Office PowerPoint</Application>
  <PresentationFormat>Широкий екран</PresentationFormat>
  <Paragraphs>67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2952</cp:revision>
  <dcterms:created xsi:type="dcterms:W3CDTF">2021-09-14T08:06:00Z</dcterms:created>
  <dcterms:modified xsi:type="dcterms:W3CDTF">2025-08-28T16:28:33Z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