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1" autoAdjust="0"/>
    <p:restoredTop sz="88842" autoAdjust="0"/>
  </p:normalViewPr>
  <p:slideViewPr>
    <p:cSldViewPr>
      <p:cViewPr varScale="1">
        <p:scale>
          <a:sx n="57" d="100"/>
          <a:sy n="57" d="100"/>
        </p:scale>
        <p:origin x="81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07.09.2025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5447929" y="186766"/>
            <a:ext cx="68753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У чому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проявилося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самоодкровення Бога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Що Він очікував від народу, якому відкрив Свій характер?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Вихід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34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:1-2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8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5735961" y="186766"/>
            <a:ext cx="615765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Яким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було свідчення переміни характеру Мойсея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його особливої близькості з Богом? Як це може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відбутися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нашому житті?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34:29-35, 2Коринтянам 3:12-18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5879977" y="186766"/>
            <a:ext cx="644327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означає віддати славу або прославити Бога?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5807969" y="186766"/>
            <a:ext cx="651528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богобоязливий характер і добрі діла мають більший вплив, ніж правильно й переконливо сказані слова?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5591945" y="186766"/>
            <a:ext cx="673131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Головна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мета життя християнина: «..</a:t>
            </a: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щоб пізнали Тебе, єдиного Бога правдивого, та Ісуса Христа, що послав Ти Його</a:t>
            </a: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.»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Івана 17:3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5303913" y="186766"/>
            <a:ext cx="701934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64487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світлом слави Божої зі своїм оточенням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888088" y="186766"/>
            <a:ext cx="500553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Відступництво і заступництво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досвідом заступницької молитви за людей, які поруч із вами?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№12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«Покажи мені, благаю, </a:t>
            </a:r>
          </a:p>
          <a:p>
            <a:pPr>
              <a:lnSpc>
                <a:spcPct val="100000"/>
              </a:lnSpc>
            </a:pP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Твою славу!»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42029" y="2709476"/>
            <a:ext cx="11809311" cy="230687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Розкажіть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про ваш досвід першої зустрічі з кимось важливим – це була ділова розмова, знайомство з другом чи щось інше? Яким було ваше перше враження, і чи змінилось воно згодом?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5663953" y="186766"/>
            <a:ext cx="636406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458441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 перейшов Господь перед лицем його, та й викликнув: Господь, Господь, Бог милосердний, і милостивий, довготерпеливий, і багатомилостивий та правдивий, що дотримує милість для тисяч, що вибачає провину й переступ та гріх, та певне не вважає чистим винуватого, бо карає провину батьків на дітях, і на дітях дітей, і на третіх, і на четвертих поколіннях.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</a:t>
            </a:r>
            <a:r>
              <a:rPr lang="uk-UA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34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:6-7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405640" y="186766"/>
            <a:ext cx="563478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Шлях духовного зростання.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іти ним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168008" y="186766"/>
            <a:ext cx="572561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Яким чином Мойсей розвивав свої стосунки з Богом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міг це робити кожен ізраїльтянин?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33:7-11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5951984" y="186766"/>
            <a:ext cx="607602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Мойсей знайшов милість в очах Господа?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33:12-17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5951985" y="186766"/>
            <a:ext cx="594163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«Покажи мені, благаю, Твою славу!»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таке слава Божа?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33:18-23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61896</TotalTime>
  <Words>487</Words>
  <Application>Microsoft Office PowerPoint</Application>
  <PresentationFormat>Широкий екран</PresentationFormat>
  <Paragraphs>68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2976</cp:revision>
  <dcterms:created xsi:type="dcterms:W3CDTF">2021-09-14T08:06:00Z</dcterms:created>
  <dcterms:modified xsi:type="dcterms:W3CDTF">2025-09-07T07:25:52Z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