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97" r:id="rId3"/>
    <p:sldId id="296" r:id="rId4"/>
    <p:sldId id="295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01" autoAdjust="0"/>
    <p:restoredTop sz="88842" autoAdjust="0"/>
  </p:normalViewPr>
  <p:slideViewPr>
    <p:cSldViewPr>
      <p:cViewPr varScale="1">
        <p:scale>
          <a:sx n="57" d="100"/>
          <a:sy n="57" d="100"/>
        </p:scale>
        <p:origin x="886" y="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‹№›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20.09.2025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‹№›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5447929" y="186766"/>
            <a:ext cx="687532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Скинія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З чого почалось служіння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 скинії? 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 свідчило про присутність в ній Бога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Вихід</a:t>
            </a:r>
            <a:r>
              <a:rPr lang="uk-UA" sz="44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40 </a:t>
            </a:r>
            <a:endParaRPr lang="uk-UA" sz="36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5735961" y="186766"/>
            <a:ext cx="6157657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Скинія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Яким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чином Бог реалізував Своє щире бажання бути з Своїми дітьми в новозавітній час? Як це станеться в довгоочікуваному майбутньому?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</a:t>
            </a: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Івана 1:14, Відкриття 21:1-3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5879977" y="186766"/>
            <a:ext cx="644327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Скинія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212220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Для чого сьогодні нам потрібна скинія? Що означає для вас побудувати особисту скинію?</a:t>
            </a: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5807969" y="186766"/>
            <a:ext cx="651528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Скинія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ми можемо дозволити Богові перебувати в нашому житті більшою мірою? </a:t>
            </a:r>
          </a:p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Які наші дії можуть позбавити нас радості Його присутності?</a:t>
            </a:r>
            <a:endParaRPr lang="uk-UA" sz="40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5591945" y="186766"/>
            <a:ext cx="673131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Скинія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Через скинію Бог показав людям, наскільки Він близький до них, та відкрив їм найбільші істини спасіння.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Домашнє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5303913" y="186766"/>
            <a:ext cx="701934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Скинія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1988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Розкажіть вашому оточенню, чому для вас важливо мати постійні довірчі стосунки з Богом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10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5951984" y="186766"/>
            <a:ext cx="594163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«Покажи мені, благаю, Твою славу!»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Як ви ділилися світлом слави Божої зі своїм оточенням? </a:t>
            </a: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074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-2328936" y="1124744"/>
            <a:ext cx="1445362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</a:t>
            </a:r>
            <a:r>
              <a:rPr lang="uk-UA" sz="6000" b="1" spc="-1" noProof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№13</a:t>
            </a:r>
            <a:endParaRPr lang="uk-UA" sz="6000" b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</a:t>
            </a:r>
            <a:r>
              <a:rPr lang="uk-UA" sz="60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Скинія</a:t>
            </a:r>
            <a:endParaRPr lang="uk-UA" sz="6000" b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99AA454E-34F3-D08F-C864-1DF04C36FE3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6378398" y="186766"/>
            <a:ext cx="569426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trike="noStrike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Скинія</a:t>
            </a:r>
            <a:endParaRPr lang="uk-UA" sz="24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42029" y="2709476"/>
            <a:ext cx="11809311" cy="1752872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Чому люди, об’єднані свого часу в сім’ю, після довгої розлуки стають чужими один до одного? Яким чином втрачені стосунки можна відновити? 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5D34F6C4-93B0-3C64-8DFF-3FEDA1E76372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5663953" y="186766"/>
            <a:ext cx="636406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Скинія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292242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«А хмара закрила скинію заповіту, і слава Господня наповнила скинію. Бо над скинією вдень була хмара Господня, а вночі був огонь у ній, на очах усього Ізраїлевого дому в усіх його подорожах!»        </a:t>
            </a:r>
          </a:p>
          <a:p>
            <a:pPr>
              <a:lnSpc>
                <a:spcPct val="100000"/>
              </a:lnSpc>
            </a:pPr>
            <a:r>
              <a:rPr lang="ru-RU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   </a:t>
            </a: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40:34, 38</a:t>
            </a:r>
            <a:endParaRPr lang="uk-UA" sz="36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41C0AEEA-D7AB-BD44-958D-437780CFF5C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8597938" y="186766"/>
            <a:ext cx="125019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Скинія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Ініціатива Бога повернути грішника в обійми Творця.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Яке її практичне значення сьогодні? 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6168008" y="186766"/>
            <a:ext cx="572561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Скинія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279931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 Про що свідчить озвучений Мойсеєм принцип дотримання суботи перед початком побудови скинії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35:1-3</a:t>
            </a:r>
            <a:endParaRPr lang="uk-UA" sz="40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9392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5951984" y="186766"/>
            <a:ext cx="607602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Скинія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Хто і з чого мав будувати скинію? Яким чином це питання було вирішене? 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35:4-36-7</a:t>
            </a:r>
            <a:endParaRPr lang="uk-UA" sz="36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5951985" y="186766"/>
            <a:ext cx="594163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Скинія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Про що говорить такий детальний опис зроблених робіт під час побудови скинії і всього необхідного для служіння в ній?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Вихід 36:8-39:31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62455</TotalTime>
  <Words>381</Words>
  <Application>Microsoft Office PowerPoint</Application>
  <PresentationFormat>Широкий екран</PresentationFormat>
  <Paragraphs>68</Paragraphs>
  <Slides>15</Slides>
  <Notes>15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5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Nikolay Shpylchuk</cp:lastModifiedBy>
  <cp:revision>2991</cp:revision>
  <dcterms:created xsi:type="dcterms:W3CDTF">2021-09-14T08:06:00Z</dcterms:created>
  <dcterms:modified xsi:type="dcterms:W3CDTF">2025-09-20T18:25:52Z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