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97" r:id="rId3"/>
    <p:sldId id="296" r:id="rId4"/>
    <p:sldId id="295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01" autoAdjust="0"/>
    <p:restoredTop sz="88842" autoAdjust="0"/>
  </p:normalViewPr>
  <p:slideViewPr>
    <p:cSldViewPr>
      <p:cViewPr varScale="1">
        <p:scale>
          <a:sx n="57" d="100"/>
          <a:sy n="57" d="100"/>
        </p:scale>
        <p:origin x="810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‹№›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Перехід, завоювання, розподіл землі, служіння в послуху Законові</a:t>
            </a: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21.09.2025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‹№›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7608167" y="186766"/>
            <a:ext cx="4715087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Рецепт успіху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З чим був пов’язаний заклик до Ісуса Навина </a:t>
            </a:r>
            <a:r>
              <a:rPr lang="ru-RU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бути 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сильним і мужнім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Які духовні обладунки потрібні для боротьби?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І. Нав 1:7–9, Ефесян 6:10-18</a:t>
            </a:r>
            <a:endParaRPr lang="uk-UA" sz="36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7896200" y="186766"/>
            <a:ext cx="399741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Рецепт успіху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Який «рецепт успіху» пропонує Біблія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</a:t>
            </a:r>
            <a:r>
              <a:rPr lang="ru-RU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І. Нав. 1:7–9; Бут. 24:40; Ісаї 53:10; Пс. 1:1–3; </a:t>
            </a:r>
          </a:p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ru-RU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Рим. 3:31</a:t>
            </a:r>
            <a:endParaRPr lang="uk-UA" sz="40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7824191" y="186766"/>
            <a:ext cx="449906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Рецепт успіху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144509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В чому подібність нашого життя до подій часів Ісуса Навина?</a:t>
            </a: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7608167" y="186766"/>
            <a:ext cx="4715087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Рецепт успіху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практикуєте біблійний рецепт успіху у щоденному житті?</a:t>
            </a:r>
            <a:endParaRPr lang="uk-UA" sz="40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7680175" y="186766"/>
            <a:ext cx="464307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Рецепт успіху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316864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Книга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Ісуса Навина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відкриває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нову можливість для Божого народу сьогодні, коли він стоїть на</a:t>
            </a:r>
          </a:p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березі Обітованої землі. Чи скористаємося ми рецептом успіху, який пропонує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Господь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, щоб отримати обіцяне?  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Домашнє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8040215" y="186766"/>
            <a:ext cx="428303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Рецепт успіху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19887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Поділіться біблійним рецептом успіху зі своїм оточенням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10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9840416" y="186766"/>
            <a:ext cx="205320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Скинія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Як ви розказували вашому оточенню, чому для вас важливо мати постійні довірчі стосунки з Богом? </a:t>
            </a: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074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-2328936" y="1124744"/>
            <a:ext cx="1445362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№1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</a:t>
            </a:r>
            <a:r>
              <a:rPr lang="uk-UA" sz="60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Рецепт успіху</a:t>
            </a:r>
            <a:endParaRPr lang="uk-UA" sz="6000" b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99AA454E-34F3-D08F-C864-1DF04C36FE3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8688288" y="186766"/>
            <a:ext cx="338437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trike="noStrike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Рецепт успіху</a:t>
            </a:r>
            <a:endParaRPr lang="uk-UA" sz="24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47329" y="2709476"/>
            <a:ext cx="12104012" cy="119887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Згадайте момент, коли ви починали щось нове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й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невідоме для вас? Які почуття тоді вас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переповнювали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5D34F6C4-93B0-3C64-8DFF-3FEDA1E76372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9048327" y="186766"/>
            <a:ext cx="297968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Рецепт успіху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347642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«Отже, будь сильний духом і дуже мужній, аби старанно дотримуватися й діяти згідно з усім Законом, про який тобі заповів Мій слуга Мойсей. Не ухиляйся від нього ні праворуч, ні ліворуч, щоб тобі щастило в усіх твоїх справах»        </a:t>
            </a:r>
          </a:p>
          <a:p>
            <a:pPr>
              <a:lnSpc>
                <a:spcPct val="100000"/>
              </a:lnSpc>
            </a:pPr>
            <a:r>
              <a:rPr lang="ru-RU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    </a:t>
            </a:r>
            <a:r>
              <a:rPr lang="uk-UA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І.Навина 1:7</a:t>
            </a:r>
            <a:endParaRPr lang="uk-UA" sz="36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41C0AEEA-D7AB-BD44-958D-437780CFF5C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8544272" y="186766"/>
            <a:ext cx="273630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Рецепт успіху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Початок 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нової сторінки в житті Ізраїля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Які паралелі з цього можемо провести у власному житті? </a:t>
            </a:r>
            <a:endParaRPr lang="uk-UA" sz="40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8976320" y="186766"/>
            <a:ext cx="291729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Рецепт успіху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341486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 З чого починається новий етап в житті Божого народу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Чому новим лідером став Ісус Навин?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ru-RU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Втор. 18:15–22; І. Нав.1:1–9; Вих.33:11; Чис.14:6, 30, 38; 27:18; 32:12; Втор.1:38; 31:23; 34:9</a:t>
            </a:r>
            <a:endParaRPr lang="uk-UA" sz="40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9392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8688288" y="186766"/>
            <a:ext cx="333972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Рецепт успіху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Яким був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Божий план завоювання Ханаану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Якою була умова його здійснення? 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</a:t>
            </a: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І.Нав.1:2-9; 10-11; 12-15;16-18</a:t>
            </a:r>
            <a:endParaRPr lang="uk-UA" sz="36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8256239" y="186766"/>
            <a:ext cx="363737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Рецепт успіху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Що гарантувало виконання Божого плану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та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досягнення мети, поставленої перед Ісусом </a:t>
            </a:r>
            <a:r>
              <a:rPr lang="ru-RU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Навином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</a:t>
            </a:r>
            <a:r>
              <a:rPr lang="ru-RU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І. Нав. 1:4–6; Євр.6:17–18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62640</TotalTime>
  <Words>454</Words>
  <Application>Microsoft Office PowerPoint</Application>
  <PresentationFormat>Широкий екран</PresentationFormat>
  <Paragraphs>70</Paragraphs>
  <Slides>15</Slides>
  <Notes>15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5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Nikolay Shpylchuk</cp:lastModifiedBy>
  <cp:revision>3003</cp:revision>
  <dcterms:created xsi:type="dcterms:W3CDTF">2021-09-14T08:06:00Z</dcterms:created>
  <dcterms:modified xsi:type="dcterms:W3CDTF">2025-09-21T07:42:32Z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