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97" r:id="rId3"/>
    <p:sldId id="296" r:id="rId4"/>
    <p:sldId id="295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326" autoAdjust="0"/>
    <p:restoredTop sz="88858" autoAdjust="0"/>
  </p:normalViewPr>
  <p:slideViewPr>
    <p:cSldViewPr>
      <p:cViewPr varScale="1">
        <p:scale>
          <a:sx n="121" d="100"/>
          <a:sy n="121" d="100"/>
        </p:scale>
        <p:origin x="176" y="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02.10.25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7608167" y="186766"/>
            <a:ext cx="4715087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Дивовижна благодать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Який мотив стояв в основі дій ґіввійців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Що свідчило про їхню неготовність повністю підкоритися Богові Ізраїлю? 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І. Навина </a:t>
            </a:r>
            <a:r>
              <a:rPr lang="en-US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9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:</a:t>
            </a:r>
            <a:r>
              <a:rPr lang="en-US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–</a:t>
            </a:r>
            <a:r>
              <a:rPr lang="en-US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20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7896200" y="186766"/>
            <a:ext cx="399741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Дивовижна благодать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У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проявилася милість до ґіввійців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Якими були наслідки їхнього обману?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</a:t>
            </a:r>
            <a:r>
              <a:rPr lang="ru-RU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І. Нав. 9:21–27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7824191" y="186766"/>
            <a:ext cx="449906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Дивовижна благодать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144509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В чому ви сьогодні бачите прояв Божої благодаті у своєму житті?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7608167" y="186766"/>
            <a:ext cx="4715087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Дивовижна благодать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на практиці поєднати справедливість і благодать у сучасному світі?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7680175" y="186766"/>
            <a:ext cx="46430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Дивовижна благодать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316864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В нашій духовній подорожі кожен із нас потребує дивовижної Божої благодаті.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З великої Своєї милості Бог дарує шанс кожному –  скористатися небесним подарунком і отримати спасіння для вічності.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Домашнє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040215" y="186766"/>
            <a:ext cx="428303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Дивовижна благодать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Розкажіть оточуючим про бажання Бога спасти </a:t>
            </a:r>
            <a:r>
              <a:rPr lang="uk-UA" sz="3600" i="1" spc="-1" noProof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кожну людину</a:t>
            </a:r>
            <a:r>
              <a:rPr lang="uk-UA" sz="3600" i="1" spc="-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10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9120336" y="186766"/>
            <a:ext cx="277328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Рецепт успіху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Як ви ділилися біблійним </a:t>
            </a:r>
            <a:r>
              <a:rPr lang="ru-RU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«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рецептом успіху» з людьми навколо вас? 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74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-2328936" y="1124744"/>
            <a:ext cx="1445362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№2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</a:t>
            </a: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Дивовижна благодать</a:t>
            </a:r>
            <a:endParaRPr lang="uk-UA" sz="6000" b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99AA454E-34F3-D08F-C864-1DF04C36FE3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8184232" y="186766"/>
            <a:ext cx="388843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trike="noStrike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Дивовижна благодать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47329" y="2709476"/>
            <a:ext cx="12104012" cy="175287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Згадайте про вчинок, який ви коли-небудь зробили, хоч він здавався не логічним для інших, але правильний згідно ваших переконань? 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5D34F6C4-93B0-3C64-8DFF-3FEDA1E76372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8184233" y="186766"/>
            <a:ext cx="384378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Дивовижна благодать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12604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ru-RU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«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Вірою блудниця Рахав, прийнявши з миром розвідників, не загинула з невірними</a:t>
            </a:r>
            <a:r>
              <a:rPr lang="ru-RU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»      </a:t>
            </a: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Євр.11:31</a:t>
            </a:r>
            <a:endParaRPr lang="uk-UA" sz="36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41C0AEEA-D7AB-BD44-958D-437780CFF5C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7608168" y="186766"/>
            <a:ext cx="367240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Дивовижна благодать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Шанс на спасіння для кожного.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ним правильно скористатись? 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8256240" y="186766"/>
            <a:ext cx="36373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Дивовижна благодать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329175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 Чому потрібно було знову йти в розвідку обітованого краю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Що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спільного між цією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історією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та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історією апостола Петра?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І. Нав. 2:1, Чис.13:1, 2, 25–28, 33; 14:1–12; Івана 18:16–18, 25–27; 21:15–19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9392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8184232" y="186766"/>
            <a:ext cx="384378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Дивовижна благодать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стало підставою для віри Рахав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У чому вона проявилась?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</a:t>
            </a:r>
            <a:r>
              <a:rPr lang="ru-RU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І. Нав. 2:2–11; Євр.11:31; Якова 2:25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256239" y="186766"/>
            <a:ext cx="36373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Дивовижна благодать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За якої умови Рахав могла розраховувати на збереження життя? Яку паралель можна побачити в її розмові з розвідниками?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</a:t>
            </a:r>
            <a:r>
              <a:rPr lang="ru-RU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І. Нав. 2:12–21; </a:t>
            </a:r>
            <a:r>
              <a:rPr lang="uk-UA" sz="44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</a:t>
            </a:r>
            <a:r>
              <a:rPr lang="ru-RU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12:13, 22, 23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62866</TotalTime>
  <Words>397</Words>
  <Application>Microsoft Macintosh PowerPoint</Application>
  <PresentationFormat>Widescreen</PresentationFormat>
  <Paragraphs>66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3015</cp:revision>
  <dcterms:created xsi:type="dcterms:W3CDTF">2021-09-14T08:06:00Z</dcterms:created>
  <dcterms:modified xsi:type="dcterms:W3CDTF">2025-10-02T07:35:06Z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