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7"/>
  </p:notesMasterIdLst>
  <p:sldIdLst>
    <p:sldId id="256" r:id="rId2"/>
    <p:sldId id="297" r:id="rId3"/>
    <p:sldId id="296" r:id="rId4"/>
    <p:sldId id="295" r:id="rId5"/>
    <p:sldId id="298" r:id="rId6"/>
    <p:sldId id="299" r:id="rId7"/>
    <p:sldId id="300" r:id="rId8"/>
    <p:sldId id="301" r:id="rId9"/>
    <p:sldId id="302" r:id="rId10"/>
    <p:sldId id="303" r:id="rId11"/>
    <p:sldId id="304" r:id="rId12"/>
    <p:sldId id="305" r:id="rId13"/>
    <p:sldId id="306" r:id="rId14"/>
    <p:sldId id="307" r:id="rId15"/>
    <p:sldId id="308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262" autoAdjust="0"/>
    <p:restoredTop sz="88836" autoAdjust="0"/>
  </p:normalViewPr>
  <p:slideViewPr>
    <p:cSldViewPr>
      <p:cViewPr varScale="1">
        <p:scale>
          <a:sx n="70" d="100"/>
          <a:sy n="70" d="100"/>
        </p:scale>
        <p:origin x="184" y="10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6926"/>
    </p:cViewPr>
  </p:sorterViewPr>
  <p:notesViewPr>
    <p:cSldViewPr>
      <p:cViewPr varScale="1">
        <p:scale>
          <a:sx n="49" d="100"/>
          <a:sy n="49" d="100"/>
        </p:scale>
        <p:origin x="1922" y="2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Для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переміщення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сторінки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клацніть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мишею</a:t>
            </a:r>
            <a:endParaRPr lang="ru-RU" sz="18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uk-UA" sz="2000" b="0" strike="noStrike" spc="-1">
                <a:latin typeface="Arial"/>
              </a:rPr>
              <a:t>Для редагування формату приміток клацніть мишею</a:t>
            </a:r>
          </a:p>
        </p:txBody>
      </p:sp>
      <p:sp>
        <p:nvSpPr>
          <p:cNvPr id="43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uk-UA" sz="1400" b="0" strike="noStrike" spc="-1">
                <a:latin typeface="Times New Roman"/>
              </a:rPr>
              <a:t>&lt;верхній колонтитул&gt;</a:t>
            </a:r>
          </a:p>
        </p:txBody>
      </p:sp>
      <p:sp>
        <p:nvSpPr>
          <p:cNvPr id="44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uk-UA" sz="1400" b="0" strike="noStrike" spc="-1">
                <a:latin typeface="Times New Roman"/>
              </a:rPr>
              <a:t>&lt;дата/час&gt;</a:t>
            </a:r>
          </a:p>
        </p:txBody>
      </p:sp>
      <p:sp>
        <p:nvSpPr>
          <p:cNvPr id="45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uk-UA" sz="1400" b="0" strike="noStrike" spc="-1">
                <a:latin typeface="Times New Roman"/>
              </a:rPr>
              <a:t>&lt;нижній колонтитул&gt;</a:t>
            </a:r>
          </a:p>
        </p:txBody>
      </p:sp>
      <p:sp>
        <p:nvSpPr>
          <p:cNvPr id="46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39F46386-2D8C-4ADE-BD8E-204194442833}" type="slidenum">
              <a:rPr lang="uk-UA" sz="1400" b="0" strike="noStrike" spc="-1">
                <a:latin typeface="Times New Roman"/>
              </a:rPr>
              <a:t>‹#›</a:t>
            </a:fld>
            <a:endParaRPr lang="uk-UA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27930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915452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B484BC-6817-5EF0-1D23-30E9B72FFE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CBA214FD-EDCB-D2F1-8C75-4CF5F451F00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F4F4630A-14FB-8CEE-78B0-A2929A29353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C03D252F-61C3-0CB7-36FB-ACE3928828E5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10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5860339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6E7ED3-CBDD-1768-810E-94AFDBB8A2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17C260E7-B9EA-36CD-0A76-107A33C3908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37F92A2D-FF72-8EBF-F050-51BC538094E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698CE5E9-559B-ED11-FE82-EB2778326CF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11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6230112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68926D-EA17-21E4-5288-55423CE816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35971F55-743B-3D98-AA0C-B43655ACA2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F80E609-B292-D709-DCBB-A44E422646E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99ED6FD5-DB6A-5158-8226-69F55495848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12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6792350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17475E-B35C-C8A8-DF19-CB87507841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83E67B39-EDFC-25C2-8773-A7BF0F93037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B0929E13-85E3-4282-8B46-D7ED1DED9E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5174BF7E-9197-A133-C969-0A96DEEA419D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13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2273554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9A9F48-5080-050D-E2A9-DE3BF88FC4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0E98DA0F-B99A-CC34-FE81-BB494024F21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3DB54B97-4458-D8BD-AB87-3253BF69B2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F1D86F77-C9DE-AD01-58BE-BA82DA46AA2B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14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6436849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35915B-76F6-58CC-3B4A-D611C266BA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A9FBBDF7-6258-6185-6C85-0B9568C895B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BB3402E7-B6C4-A42F-8EF0-FAC2C551969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72FB37B0-01DD-11C3-F055-4E5515FAFC4E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15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314845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BCABDD-3AB6-F348-4B4D-BD279EC444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495F026B-2B8A-FCB4-589A-CC5B9CAC828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50EF235-8EF8-1128-7308-DA05A52895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AEE77827-B649-3CCE-D160-922C554001B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2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346304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35E5ED-0079-6161-198E-BFC2CBB011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DDE0D95F-9645-AF26-79A8-65A416FA42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3CCD12F-7DAA-DC4F-7CDE-A69AAE39BF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52160F8F-257C-FC28-422A-0AFD5FA4AED3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3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679937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E13C02-C606-1BBF-AAD7-A58B5D19A5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9438728F-D49E-27EF-8776-E18DB3456DE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6C1DE5F5-D386-B5AC-9E92-1F692F695B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5492B7A5-6A3D-541B-324E-7138F757DB5A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4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531439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80FBBC-FACC-AD8F-12ED-95006744BD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70EF9943-9E70-0A08-3017-8A9434F5E2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4384B066-C259-B464-BD88-FBE4E075B40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45D22168-28C3-71FD-1644-8E19EE32084B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5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262470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F3DB44-0CDC-AAA7-B762-9EABE5A1BB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401C2D3A-C3A6-763E-DC00-40717270083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A53B6D5F-DAB9-0345-0542-4C12F8B09F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973B5EFA-C233-0A43-D7F1-0B252D637212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6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751065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C9EBC1-02FC-1D47-1FF6-58B14F5901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3C922408-E873-7D1A-B3E3-19110909705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378D0648-350B-7D0E-019B-026A73467DE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D3F92870-E3E4-A51D-C83E-B23F7157A17C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7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429821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245D1F-5239-FCCA-44E6-33B857FE30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4C2B7C58-83DC-53F6-40D9-9C119592F5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AF4B8C01-21BA-280B-6798-8009EA3C3A1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90505CC4-2ADD-EC93-F190-694B60331C0F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8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340014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81C253-19B1-A1FA-B4DF-4AD0EFFEF8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7DCDF555-0CD0-6274-AC07-8963E8C295B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1813B77-CA31-313C-B0BC-D2440543F54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7F9ABA51-12C1-A3A2-AE35-D9E448BD150E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9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639237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uk-UA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uk-UA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18EC7AF4-635C-4FAD-80F9-D5139A756602}" type="datetime">
              <a:rPr lang="uk-UA" sz="1200" b="0" strike="noStrike" spc="-1">
                <a:solidFill>
                  <a:srgbClr val="8B8B8B"/>
                </a:solidFill>
                <a:latin typeface="Calibri"/>
              </a:rPr>
              <a:t>09.10.25</a:t>
            </a:fld>
            <a:endParaRPr lang="uk-UA" sz="1200" b="0" strike="noStrike" spc="-1" dirty="0"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endParaRPr lang="uk-UA" sz="2400" b="0" strike="noStrike" spc="-1" dirty="0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837F58C0-2FDF-4BD3-948D-2FAC849B745F}" type="slidenum">
              <a:rPr lang="uk-UA" sz="1200" b="0" strike="noStrike" spc="-1">
                <a:solidFill>
                  <a:srgbClr val="8B8B8B"/>
                </a:solidFill>
                <a:latin typeface="Calibri"/>
              </a:rPr>
              <a:t>‹#›</a:t>
            </a:fld>
            <a:endParaRPr lang="uk-UA" sz="1200" b="0" strike="noStrike" spc="-1" dirty="0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Для правки тексту заголовка клацніть мишею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800" b="0" strike="noStrike" spc="-1">
                <a:solidFill>
                  <a:srgbClr val="000000"/>
                </a:solidFill>
                <a:latin typeface="Calibri"/>
              </a:rPr>
              <a:t>Для редагування структури клацніть мишею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Другий рівень структури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Третій рівень структури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Четвертий рівень структури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П'ятий рівень структури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Шостий рівень структури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Сьомий рівень структури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4FACEA3-B418-4D90-BDEF-3576AC4BAA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6919236"/>
          </a:xfrm>
          <a:prstGeom prst="rect">
            <a:avLst/>
          </a:prstGeom>
        </p:spPr>
      </p:pic>
      <p:sp>
        <p:nvSpPr>
          <p:cNvPr id="49" name="CustomShape 2"/>
          <p:cNvSpPr/>
          <p:nvPr/>
        </p:nvSpPr>
        <p:spPr>
          <a:xfrm>
            <a:off x="346320" y="1124744"/>
            <a:ext cx="11540520" cy="186059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115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Суботня школа</a:t>
            </a:r>
            <a:endParaRPr lang="uk-UA" sz="11500" b="0" strike="noStrike" spc="-1" dirty="0">
              <a:solidFill>
                <a:schemeClr val="tx2">
                  <a:lumMod val="75000"/>
                </a:schemeClr>
              </a:solidFill>
              <a:effectLst>
                <a:glow rad="63500">
                  <a:schemeClr val="bg1">
                    <a:alpha val="40000"/>
                  </a:schemeClr>
                </a:glow>
              </a:effectLst>
              <a:latin typeface="Arial"/>
            </a:endParaRPr>
          </a:p>
        </p:txBody>
      </p:sp>
      <p:sp>
        <p:nvSpPr>
          <p:cNvPr id="50" name="CustomShape 3"/>
          <p:cNvSpPr/>
          <p:nvPr/>
        </p:nvSpPr>
        <p:spPr>
          <a:xfrm>
            <a:off x="5951984" y="188640"/>
            <a:ext cx="5809325" cy="74798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4270" b="1" spc="-1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Bookman Old Style"/>
              </a:rPr>
              <a:t>Щиро </a:t>
            </a:r>
            <a:r>
              <a:rPr lang="uk-UA" sz="4270" b="1" strike="noStrike" spc="-1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Bookman Old Style"/>
              </a:rPr>
              <a:t>вітаємо вас!</a:t>
            </a:r>
            <a:endParaRPr lang="uk-UA" sz="4270" b="0" strike="noStrike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  <a:latin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6C51EF-089D-2E4E-E0BA-25C55EFB5B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4971F62-1B42-FD81-C173-99F60FC9F9E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64B08F86-22D1-E663-2FC7-F88DA59015B3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1DF366EB-D91E-D0EF-0376-02E72C146640}"/>
              </a:ext>
            </a:extLst>
          </p:cNvPr>
          <p:cNvSpPr/>
          <p:nvPr/>
        </p:nvSpPr>
        <p:spPr>
          <a:xfrm>
            <a:off x="7608167" y="186766"/>
            <a:ext cx="4715087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Пам'ятники благодаті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9BE95B0E-B6CA-0D52-954A-1B375DA91355}"/>
              </a:ext>
            </a:extLst>
          </p:cNvPr>
          <p:cNvSpPr/>
          <p:nvPr/>
        </p:nvSpPr>
        <p:spPr>
          <a:xfrm>
            <a:off x="218702" y="2708920"/>
            <a:ext cx="11809311" cy="2614647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4</a:t>
            </a: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. Яка головна мета побудови пам'ятника з дванадцяти каменів</a:t>
            </a: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? Що сьогодні допомагає уникнути духовної амнезії? </a:t>
            </a:r>
          </a:p>
          <a:p>
            <a:pPr>
              <a:lnSpc>
                <a:spcPct val="100000"/>
              </a:lnSpc>
            </a:pPr>
            <a:r>
              <a:rPr lang="uk-UA" sz="4400" i="1" spc="-1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</a:t>
            </a:r>
            <a:r>
              <a:rPr lang="uk-UA" sz="44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І. Навина 4:20–</a:t>
            </a:r>
            <a:r>
              <a:rPr lang="en-US" sz="44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2</a:t>
            </a:r>
            <a:r>
              <a:rPr lang="uk-UA" sz="44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4; 1Кор.11:24-25; Івана 14:26</a:t>
            </a:r>
            <a:endParaRPr lang="uk-UA" sz="3600" i="1" spc="-1" noProof="0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6720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DB2E56-C0D8-5533-05C7-A8A678AC03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8681528-A32A-5C59-113C-37690C5468C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F2AB3CF9-9C6A-28A1-A662-A46E2E3F1BE9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6504A3F3-6C6E-C844-7907-E75530225BD5}"/>
              </a:ext>
            </a:extLst>
          </p:cNvPr>
          <p:cNvSpPr/>
          <p:nvPr/>
        </p:nvSpPr>
        <p:spPr>
          <a:xfrm>
            <a:off x="7896200" y="186766"/>
            <a:ext cx="3997418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Пам'ятники благодаті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0DCC5684-5376-654A-6A7D-2CD3BA88544F}"/>
              </a:ext>
            </a:extLst>
          </p:cNvPr>
          <p:cNvSpPr/>
          <p:nvPr/>
        </p:nvSpPr>
        <p:spPr>
          <a:xfrm>
            <a:off x="218702" y="2708920"/>
            <a:ext cx="11809311" cy="1937538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5. Яке </a:t>
            </a: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символічне значення переходу Ізраїлю через Йордан</a:t>
            </a: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?</a:t>
            </a:r>
          </a:p>
          <a:p>
            <a:pPr>
              <a:lnSpc>
                <a:spcPct val="100000"/>
              </a:lnSpc>
            </a:pP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</a:t>
            </a:r>
            <a:r>
              <a:rPr lang="ru-RU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Псалом 66:6; 114:1-7; 2Царів 2:6-15; Марка 1:9-11</a:t>
            </a:r>
            <a:endParaRPr lang="uk-UA" sz="4000" i="1" spc="-1" noProof="0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40223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930FEE-EFE0-A1A9-475C-A02A2FDD17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E7A892B-24D8-7E24-4DA2-9FA088F8ED0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AE5EC32A-FBD7-FBF6-954D-DC99F68D2E74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Актуальність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6CEE1082-292A-D9DF-DCC7-9064B2312375}"/>
              </a:ext>
            </a:extLst>
          </p:cNvPr>
          <p:cNvSpPr/>
          <p:nvPr/>
        </p:nvSpPr>
        <p:spPr>
          <a:xfrm>
            <a:off x="7824191" y="186766"/>
            <a:ext cx="4499063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Пам'ятники благодаті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23882E6C-B19A-D24C-A772-B6CEBB6901CF}"/>
              </a:ext>
            </a:extLst>
          </p:cNvPr>
          <p:cNvSpPr/>
          <p:nvPr/>
        </p:nvSpPr>
        <p:spPr>
          <a:xfrm>
            <a:off x="353098" y="2708920"/>
            <a:ext cx="11674915" cy="2799313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4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Чому так важливо для впевненості в спасінні та вірному слідуванні за Господом мати щоденний досвід спілкування з Ним і відчувати реальність Його присутності?</a:t>
            </a:r>
            <a:r>
              <a:rPr lang="uk-UA" sz="44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  <a:endParaRPr lang="uk-UA" sz="4400" i="1" spc="-1" noProof="0" dirty="0">
              <a:solidFill>
                <a:schemeClr val="accent6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06402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836FDF-7062-0B15-8E1A-92A7619726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470B285-7739-A671-B7B1-B3420D2584C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164F12BC-E964-4E8B-337D-2F649FA94804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Практичне застосування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628F4994-3326-AF4D-BB08-7D643DEB88C2}"/>
              </a:ext>
            </a:extLst>
          </p:cNvPr>
          <p:cNvSpPr/>
          <p:nvPr/>
        </p:nvSpPr>
        <p:spPr>
          <a:xfrm>
            <a:off x="7608167" y="186766"/>
            <a:ext cx="4715087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Пам'ятники благодаті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3A78530F-0823-132A-AAF8-E3146E1D238B}"/>
              </a:ext>
            </a:extLst>
          </p:cNvPr>
          <p:cNvSpPr/>
          <p:nvPr/>
        </p:nvSpPr>
        <p:spPr>
          <a:xfrm>
            <a:off x="218702" y="2708920"/>
            <a:ext cx="11809311" cy="1937538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Як</a:t>
            </a: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ви можете використовувати кожен досвід спілкування з Господом, щоб відкрити іншим Його справжній характер?</a:t>
            </a:r>
            <a:endParaRPr lang="uk-UA" sz="4000" i="1" spc="-1" dirty="0">
              <a:solidFill>
                <a:schemeClr val="accent6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63594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DB31A0-9E00-5E08-832F-DBC7B7EC8D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E794C88-6697-C775-AA1A-7A09145CB7A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1E8C5D70-5929-27BC-8E26-5BD5742B8B4E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Висновок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1FD1A12D-9825-3E94-06A0-2E6E5EDC4C83}"/>
              </a:ext>
            </a:extLst>
          </p:cNvPr>
          <p:cNvSpPr/>
          <p:nvPr/>
        </p:nvSpPr>
        <p:spPr>
          <a:xfrm>
            <a:off x="7680175" y="186766"/>
            <a:ext cx="4643079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Пам'ятники благодаті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F4C489BD-1F99-5FB4-F513-67482BEDFBE3}"/>
              </a:ext>
            </a:extLst>
          </p:cNvPr>
          <p:cNvSpPr/>
          <p:nvPr/>
        </p:nvSpPr>
        <p:spPr>
          <a:xfrm>
            <a:off x="218702" y="2708920"/>
            <a:ext cx="11809311" cy="2553091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Щоб не забути Божу милість до нас, нам потрібно постійно згадувати Його діяння в нашому житті та шукати зустрічі з Ним кожного дня.</a:t>
            </a:r>
            <a:endParaRPr lang="uk-UA" sz="4000" i="1" spc="-1" noProof="0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72738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1DB49F-7C38-093B-B9BC-BD2275B2CE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00092C1-E942-F6BB-DF65-29E448FF1DF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1DE5B5C2-834F-9B39-31AF-A8DF2BE6BA16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Практичне завдання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A04AC701-47A1-09CC-EA34-F4FA310FD9F4}"/>
              </a:ext>
            </a:extLst>
          </p:cNvPr>
          <p:cNvSpPr/>
          <p:nvPr/>
        </p:nvSpPr>
        <p:spPr>
          <a:xfrm>
            <a:off x="8040215" y="186766"/>
            <a:ext cx="4283039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Пам'ятники благодаті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F776FDF5-6404-C446-23A7-164CEFF43AAC}"/>
              </a:ext>
            </a:extLst>
          </p:cNvPr>
          <p:cNvSpPr/>
          <p:nvPr/>
        </p:nvSpPr>
        <p:spPr>
          <a:xfrm>
            <a:off x="218702" y="2708920"/>
            <a:ext cx="11809311" cy="1198875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36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  <a:r>
              <a:rPr lang="uk-UA" sz="3600" i="1" spc="-1" noProof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Поділіться з оточенням </a:t>
            </a:r>
            <a:r>
              <a:rPr lang="uk-UA" sz="36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Божими діяннями у вашому житті, які підбадьорюють вас сьогодні</a:t>
            </a:r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.</a:t>
            </a:r>
            <a:r>
              <a:rPr lang="uk-UA" sz="36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507085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D5CCD2-CC30-DB94-7D87-0D245802F7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A55D9EF6-5E44-F186-82CA-3C9A1B2C8C7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810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FBD74402-3233-ED76-CF1F-2B0FB1A0D24A}"/>
              </a:ext>
            </a:extLst>
          </p:cNvPr>
          <p:cNvSpPr/>
          <p:nvPr/>
        </p:nvSpPr>
        <p:spPr>
          <a:xfrm>
            <a:off x="353098" y="1378508"/>
            <a:ext cx="11540520" cy="110654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66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Братнє спілкування: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5961B588-E633-06F7-0A7E-87485C3FDC47}"/>
              </a:ext>
            </a:extLst>
          </p:cNvPr>
          <p:cNvSpPr/>
          <p:nvPr/>
        </p:nvSpPr>
        <p:spPr>
          <a:xfrm>
            <a:off x="8400256" y="186766"/>
            <a:ext cx="3493363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Дивовижна благодать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1910DA21-743C-4B1E-82DB-4318C0721EEF}"/>
              </a:ext>
            </a:extLst>
          </p:cNvPr>
          <p:cNvSpPr/>
          <p:nvPr/>
        </p:nvSpPr>
        <p:spPr>
          <a:xfrm>
            <a:off x="218702" y="2708920"/>
            <a:ext cx="11809311" cy="2491536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- </a:t>
            </a:r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Як ви відчували Божу присутність протягом минулого тижня? </a:t>
            </a:r>
          </a:p>
          <a:p>
            <a:r>
              <a:rPr lang="uk-UA" sz="44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</a:t>
            </a:r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- Як ви розповідали іншим про бажання Бога спасти кожну людину? </a:t>
            </a:r>
          </a:p>
        </p:txBody>
      </p:sp>
    </p:spTree>
    <p:extLst>
      <p:ext uri="{BB962C8B-B14F-4D97-AF65-F5344CB8AC3E}">
        <p14:creationId xmlns:p14="http://schemas.microsoft.com/office/powerpoint/2010/main" val="41847513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CBD88C-48A0-C2CB-EF4C-BE8328DFDE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2734588-C883-5123-1DAE-9483B91C2F3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00744" y="-531440"/>
            <a:ext cx="12817424" cy="7522684"/>
          </a:xfrm>
          <a:prstGeom prst="rect">
            <a:avLst/>
          </a:prstGeom>
        </p:spPr>
      </p:pic>
      <p:sp>
        <p:nvSpPr>
          <p:cNvPr id="50" name="CustomShape 3">
            <a:extLst>
              <a:ext uri="{FF2B5EF4-FFF2-40B4-BE49-F238E27FC236}">
                <a16:creationId xmlns:a16="http://schemas.microsoft.com/office/drawing/2014/main" id="{C77E9D12-B8CA-24BE-B928-D8A1A3CAFD7A}"/>
              </a:ext>
            </a:extLst>
          </p:cNvPr>
          <p:cNvSpPr/>
          <p:nvPr/>
        </p:nvSpPr>
        <p:spPr>
          <a:xfrm>
            <a:off x="7654917" y="186766"/>
            <a:ext cx="3701889" cy="64487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3600" b="1" spc="-1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Book Antiqua" panose="02040602050305030304" pitchFamily="18" charset="0"/>
                <a:ea typeface="Batang" panose="02030600000101010101" pitchFamily="18" charset="-127"/>
              </a:rPr>
              <a:t>Суботня школа</a:t>
            </a:r>
            <a:endParaRPr lang="uk-UA" sz="3600" b="0" strike="noStrike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ook Antiqua" panose="02040602050305030304" pitchFamily="18" charset="0"/>
              <a:ea typeface="Batang" panose="02030600000101010101" pitchFamily="18" charset="-127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41CEE1C-5F86-061B-359B-9AD89D5DE1A3}"/>
              </a:ext>
            </a:extLst>
          </p:cNvPr>
          <p:cNvSpPr txBox="1"/>
          <p:nvPr/>
        </p:nvSpPr>
        <p:spPr>
          <a:xfrm>
            <a:off x="-2328936" y="1124744"/>
            <a:ext cx="14453621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000" b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                                                            </a:t>
            </a:r>
            <a:r>
              <a:rPr lang="uk-UA" sz="6000" b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Урок №3</a:t>
            </a:r>
          </a:p>
          <a:p>
            <a:pPr>
              <a:lnSpc>
                <a:spcPct val="100000"/>
              </a:lnSpc>
            </a:pPr>
            <a:r>
              <a:rPr lang="uk-UA" sz="6000" b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     </a:t>
            </a:r>
            <a:r>
              <a:rPr lang="uk-UA" sz="60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Пам'ятники благодаті</a:t>
            </a:r>
            <a:endParaRPr lang="uk-UA" sz="6000" b="1" spc="-1" noProof="0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0195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D8979C-0A2C-C703-A84D-AAC2906F10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0369834A-3F39-40B0-449B-496EE21C768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99AA454E-34F3-D08F-C864-1DF04C36FE39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Активна підготовка: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B0EE9EB3-9768-80EB-1946-0FDF7BE0CBA5}"/>
              </a:ext>
            </a:extLst>
          </p:cNvPr>
          <p:cNvSpPr/>
          <p:nvPr/>
        </p:nvSpPr>
        <p:spPr>
          <a:xfrm>
            <a:off x="8184232" y="186766"/>
            <a:ext cx="3888432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trike="noStrike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Пам'ятники благодаті</a:t>
            </a:r>
            <a:endParaRPr lang="uk-UA" sz="2400" b="0" strike="noStrike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F57BDC40-B571-43D3-DF72-69D53AB7593A}"/>
              </a:ext>
            </a:extLst>
          </p:cNvPr>
          <p:cNvSpPr/>
          <p:nvPr/>
        </p:nvSpPr>
        <p:spPr>
          <a:xfrm>
            <a:off x="47329" y="2709476"/>
            <a:ext cx="12104012" cy="1198875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36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Згадайте випадок, коли ви забували про дуже важливу справу для вас? Якими були наслідки? </a:t>
            </a:r>
          </a:p>
        </p:txBody>
      </p:sp>
    </p:spTree>
    <p:extLst>
      <p:ext uri="{BB962C8B-B14F-4D97-AF65-F5344CB8AC3E}">
        <p14:creationId xmlns:p14="http://schemas.microsoft.com/office/powerpoint/2010/main" val="14352560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0BCBE0-8A62-A0E0-E1FB-36F7BBE409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0246B7B-F185-2AF9-AA40-CA5E18BF889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5D34F6C4-93B0-3C64-8DFF-3FEDA1E76372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Пам’ятний вірш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E195B3F2-EC98-9377-88EB-A74EBD13654B}"/>
              </a:ext>
            </a:extLst>
          </p:cNvPr>
          <p:cNvSpPr/>
          <p:nvPr/>
        </p:nvSpPr>
        <p:spPr>
          <a:xfrm>
            <a:off x="8184233" y="186766"/>
            <a:ext cx="3843780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Пам'ятники благодаті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81DF4C8E-A2AF-CCA0-20AC-1E18E6751112}"/>
              </a:ext>
            </a:extLst>
          </p:cNvPr>
          <p:cNvSpPr/>
          <p:nvPr/>
        </p:nvSpPr>
        <p:spPr>
          <a:xfrm>
            <a:off x="218702" y="2204864"/>
            <a:ext cx="11809311" cy="3968864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</a:t>
            </a:r>
            <a:r>
              <a:rPr lang="ru-RU" sz="36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«</a:t>
            </a:r>
            <a:r>
              <a:rPr lang="uk-UA" sz="36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Адже Господь, ваш Бог, осушив перед вами води Йордану, доки ви не перейшли, — так само як Господь, ваш Бог, учинив і з Червоним морем, яке Він осушив перед нами, доки ми не перейшли</a:t>
            </a:r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,-</a:t>
            </a:r>
            <a:r>
              <a:rPr lang="uk-UA" sz="36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щоб усі народи землі пізнали, що Господня рука могутня, </a:t>
            </a:r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і</a:t>
            </a:r>
            <a:r>
              <a:rPr lang="uk-UA" sz="36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щоб ви боялися Господа, вашого Бога, поки будете жити»</a:t>
            </a:r>
          </a:p>
          <a:p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                                        </a:t>
            </a:r>
            <a:r>
              <a:rPr lang="ru-RU" sz="36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І</a:t>
            </a:r>
            <a:r>
              <a:rPr lang="uk-UA" sz="36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суса</a:t>
            </a:r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Навина 4:23, 24</a:t>
            </a:r>
          </a:p>
        </p:txBody>
      </p:sp>
    </p:spTree>
    <p:extLst>
      <p:ext uri="{BB962C8B-B14F-4D97-AF65-F5344CB8AC3E}">
        <p14:creationId xmlns:p14="http://schemas.microsoft.com/office/powerpoint/2010/main" val="39062642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DD01CE-5A49-2114-B697-F1EC48521E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BE919C3-C6BD-E851-0F9B-A13F17AD2E7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41C0AEEA-D7AB-BD44-958D-437780CFF5C3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Головна думка уроку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76319C36-E25F-BF90-6910-8FB4E2BE15F1}"/>
              </a:ext>
            </a:extLst>
          </p:cNvPr>
          <p:cNvSpPr/>
          <p:nvPr/>
        </p:nvSpPr>
        <p:spPr>
          <a:xfrm>
            <a:off x="7608168" y="186766"/>
            <a:ext cx="3672408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Пам'ятники благодаті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2B795852-85FA-60E4-62C5-C19CF52A9FED}"/>
              </a:ext>
            </a:extLst>
          </p:cNvPr>
          <p:cNvSpPr/>
          <p:nvPr/>
        </p:nvSpPr>
        <p:spPr>
          <a:xfrm>
            <a:off x="218702" y="2708920"/>
            <a:ext cx="11809311" cy="1321985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«Неможливе людям – можливе Богові».</a:t>
            </a:r>
          </a:p>
          <a:p>
            <a:pPr>
              <a:lnSpc>
                <a:spcPct val="100000"/>
              </a:lnSpc>
            </a:pP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Як це можливо в нашому житті? </a:t>
            </a:r>
            <a:endParaRPr lang="uk-UA" sz="4000" i="1" spc="-1" noProof="0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78682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E8E199-C5C6-5F9A-C738-DD7D57E083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15A645A6-5459-39C7-D66A-3BE64391284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C4BF9A7C-432C-E613-0D97-E096B1F2E14D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00440D25-CF5F-39B2-0B63-64E0F9AFEDC7}"/>
              </a:ext>
            </a:extLst>
          </p:cNvPr>
          <p:cNvSpPr/>
          <p:nvPr/>
        </p:nvSpPr>
        <p:spPr>
          <a:xfrm>
            <a:off x="8256240" y="186766"/>
            <a:ext cx="3637379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Пам'ятники благодаті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FD525C31-386A-ADAF-7245-5DAC8A4BC53D}"/>
              </a:ext>
            </a:extLst>
          </p:cNvPr>
          <p:cNvSpPr/>
          <p:nvPr/>
        </p:nvSpPr>
        <p:spPr>
          <a:xfrm>
            <a:off x="218702" y="2708920"/>
            <a:ext cx="11809311" cy="2122204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4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1. За яких умов розглядався успіх завоювання Ханаану</a:t>
            </a: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?</a:t>
            </a:r>
            <a:endParaRPr lang="uk-UA" sz="4400" i="1" spc="-1" noProof="0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  <a:p>
            <a:pPr>
              <a:lnSpc>
                <a:spcPct val="100000"/>
              </a:lnSpc>
            </a:pPr>
            <a:r>
              <a:rPr lang="ru-RU" sz="4000" i="1" spc="-1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         </a:t>
            </a:r>
            <a:r>
              <a:rPr lang="ru-RU" sz="44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І. Навина 3:1-5</a:t>
            </a:r>
            <a:endParaRPr lang="uk-UA" sz="4000" i="1" spc="-1" noProof="0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28425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B34CD3-8B14-72FD-5B9D-0256BFBA6C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EB43DB18-C1EB-6401-82C2-60423F4F64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99392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70A7912C-E055-0109-E0BE-C9E838422BB8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F51A1F56-8A83-0D66-F77E-217B7E1E5DE2}"/>
              </a:ext>
            </a:extLst>
          </p:cNvPr>
          <p:cNvSpPr/>
          <p:nvPr/>
        </p:nvSpPr>
        <p:spPr>
          <a:xfrm>
            <a:off x="8184232" y="186766"/>
            <a:ext cx="3843781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Пам'ятники благодаті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CE5DCD04-CF27-AD5C-AA5D-30F4701A89FA}"/>
              </a:ext>
            </a:extLst>
          </p:cNvPr>
          <p:cNvSpPr/>
          <p:nvPr/>
        </p:nvSpPr>
        <p:spPr>
          <a:xfrm>
            <a:off x="218702" y="2708920"/>
            <a:ext cx="11809311" cy="1937538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2</a:t>
            </a:r>
            <a:r>
              <a:rPr lang="uk-UA" sz="36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. Про що свідчило надприродне чудо під час переходу Ізраїлем Йордану</a:t>
            </a: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?</a:t>
            </a:r>
          </a:p>
          <a:p>
            <a:pPr>
              <a:lnSpc>
                <a:spcPct val="100000"/>
              </a:lnSpc>
            </a:pPr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       </a:t>
            </a:r>
            <a:r>
              <a:rPr lang="ru-RU" sz="44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І. Навина 3:6–17</a:t>
            </a:r>
            <a:endParaRPr lang="uk-UA" sz="3600" i="1" spc="-1" noProof="0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9618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585FC6-9BDE-EBD9-5732-29BC9F658A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C15FC69-A01C-FFBF-4DF6-0377A6FCC6E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384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6D73EE5C-E74B-FCBC-7EB7-8B93653BE233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530A47E3-BFAE-7DD8-AB94-96F16D02DDB0}"/>
              </a:ext>
            </a:extLst>
          </p:cNvPr>
          <p:cNvSpPr/>
          <p:nvPr/>
        </p:nvSpPr>
        <p:spPr>
          <a:xfrm>
            <a:off x="8256239" y="186766"/>
            <a:ext cx="3637379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Пам'ятники благодаті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455EEEEE-EBAA-74C2-9267-02F790116879}"/>
              </a:ext>
            </a:extLst>
          </p:cNvPr>
          <p:cNvSpPr/>
          <p:nvPr/>
        </p:nvSpPr>
        <p:spPr>
          <a:xfrm>
            <a:off x="218702" y="2708920"/>
            <a:ext cx="11809311" cy="1999094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3. Яке призначення мали камені, винесені </a:t>
            </a: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з дна Йордану</a:t>
            </a: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?</a:t>
            </a:r>
          </a:p>
          <a:p>
            <a:pPr>
              <a:lnSpc>
                <a:spcPct val="100000"/>
              </a:lnSpc>
            </a:pPr>
            <a:r>
              <a:rPr lang="uk-UA" sz="4400" i="1" spc="-1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</a:t>
            </a:r>
            <a:r>
              <a:rPr lang="ru-RU" sz="44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І. Нав. 4:1–9</a:t>
            </a:r>
            <a:endParaRPr lang="uk-UA" sz="4400" i="1" spc="-1" noProof="0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8334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63069</TotalTime>
  <Words>414</Words>
  <Application>Microsoft Macintosh PowerPoint</Application>
  <PresentationFormat>Widescreen</PresentationFormat>
  <Paragraphs>67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5" baseType="lpstr">
      <vt:lpstr>Batang</vt:lpstr>
      <vt:lpstr>Arial</vt:lpstr>
      <vt:lpstr>Book Antiqua</vt:lpstr>
      <vt:lpstr>Bookman Old Style</vt:lpstr>
      <vt:lpstr>Calibri</vt:lpstr>
      <vt:lpstr>Constantia</vt:lpstr>
      <vt:lpstr>Symbol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Учетная запись Майкрософт</dc:creator>
  <dc:description/>
  <cp:lastModifiedBy>Микола Шпильчук</cp:lastModifiedBy>
  <cp:revision>3033</cp:revision>
  <dcterms:created xsi:type="dcterms:W3CDTF">2021-09-14T08:06:00Z</dcterms:created>
  <dcterms:modified xsi:type="dcterms:W3CDTF">2025-10-09T07:06:32Z</dcterms:modified>
  <dc:language>uk-UA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14</vt:i4>
  </property>
  <property fmtid="{D5CDD505-2E9C-101B-9397-08002B2CF9AE}" pid="8" name="PresentationFormat">
    <vt:lpwstr>Произвольный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15</vt:i4>
  </property>
</Properties>
</file>