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97" autoAdjust="0"/>
    <p:restoredTop sz="88850" autoAdjust="0"/>
  </p:normalViewPr>
  <p:slideViewPr>
    <p:cSldViewPr>
      <p:cViewPr varScale="1">
        <p:scale>
          <a:sx n="69" d="100"/>
          <a:sy n="69" d="100"/>
        </p:scale>
        <p:origin x="224" y="10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16.10.25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715087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був початковий і ідеальний план Бога щодо участі ізраїльтян у війні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14:13, 14, 25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Який варіант завоювання Ханаану був запропонований Богом через недовіру народу?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17:7-13; Ісуса Навина 6:15-20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1" y="186766"/>
            <a:ext cx="4499063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В чому зміст духовної боротьби і як отримати перемогу в ній сьогодні?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715087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Яке роль і місце Церкви в великій боротьбі на Землі?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6430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Вселенський конфлікт завершиться перемогою люблячого Бога. Його характер буде виправданий перед усім Всесвітом. І всі, хто став на Його сторону, будуть насолоджуватися життям зі своїм Спасителем всю вічність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428303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своєму оточенню, чому Бог вимушений втручатися в життя людей, навіть тоді, коли вони не визнають Його влади над ними.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8400256" y="186766"/>
            <a:ext cx="34933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Пам'ятники благодаті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з оточенням Божими діяннями у вашому житті, які підбадьорюють вас сьогодні?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6422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№4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Конфлікт, що стоїть за всіма    </a:t>
            </a:r>
          </a:p>
          <a:p>
            <a:pPr>
              <a:lnSpc>
                <a:spcPct val="100000"/>
              </a:lnSpc>
            </a:pP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конфліктами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</a:t>
            </a: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</a:t>
            </a: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онфліктами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47329" y="2709476"/>
            <a:ext cx="12104012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Згадайте випадок, коли хтось заступався за вас? Що ви відчували в </a:t>
            </a:r>
            <a:r>
              <a:rPr lang="uk-UA" sz="36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таких ситуаціях? 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98397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«І не було більше такого дня ні до того, ані пізніше, щоб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Господь вислухав і здійснив таке прохання людини, 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сам Господь воював за Ізраїль» 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суса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Навина 10:14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Питання Божественних війн.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його розуміти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Ісус Навин готовий був прийняти стратегію завоювання Ханаану? Що Біблія каже про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вождя Господнього війська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Навина 5:13–15, Неємії 9:6, Ісаї 37:16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Яка причина санкціонованих Богом війн Ізраїлю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Об'явлення 12:7-9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; Ісаї 14:12-14; Єзекіїля 28:11-19; Даниїла 10:12-14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Чому Бог – любов, вимушений бути Богом –  воїном?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2:23-25; 12:12; 15:3-11; Псалом 24:8; Об'явлення 19:11; 20:1-4; 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63423</TotalTime>
  <Words>456</Words>
  <Application>Microsoft Macintosh PowerPoint</Application>
  <PresentationFormat>Widescreen</PresentationFormat>
  <Paragraphs>70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3056</cp:revision>
  <dcterms:created xsi:type="dcterms:W3CDTF">2021-09-14T08:06:00Z</dcterms:created>
  <dcterms:modified xsi:type="dcterms:W3CDTF">2025-10-16T06:24:46Z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