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89" autoAdjust="0"/>
    <p:restoredTop sz="88850" autoAdjust="0"/>
  </p:normalViewPr>
  <p:slideViewPr>
    <p:cSldViewPr>
      <p:cViewPr varScale="1">
        <p:scale>
          <a:sx n="74" d="100"/>
          <a:sy n="74" d="100"/>
        </p:scale>
        <p:origin x="176" y="9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23.10.25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Які правила завоювання Ханаану дав Бог Ізраїлю?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23:28-30; 33:2,52; 34:13; </a:t>
            </a:r>
            <a:r>
              <a:rPr lang="uk-UA" sz="44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4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Зак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12:2-3; 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Якщо початковою метою завоювання Ханаану було вигнання мешканців, а не їх знищення, чому ізраїльтянам довелося вбити скільки людей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20:10, 15-18, 13:12-8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Яке майбутнє очікувалось після завершення священних воєн?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Ісаї 9:5, 11:1-5, 60:17, Осії 2:18; Михея 4:3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 нам залишатися представниками миру в напруженому суспільстві?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ми не можемо сьогодні використовувати релігійну риторику «священної війни»?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Старий Завіт містить багато історій про війни і конфлікти, але врешті-решт провіщає панування миру, якого ми очікуємо з поверненням нашого Спасителя.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людям навколо вас, коли на землю прийде справжній мир і як приготуватися, щоб його прийняти?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8400256" y="186766"/>
            <a:ext cx="3493363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Конфлікт, що стоїть за всіма конфліктами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пояснювали людям, чому Бог іноді змушений втручатися в життя навіть тих, хто не визнає Його влади?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6422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№5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воює за вас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47329" y="2709476"/>
            <a:ext cx="12104012" cy="409197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Показати, чому Бог воював за Свій народ і як це виявляє Його справедливість та любов;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Усвідомити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що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Бог і сьогодні бореться за нас,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даруючи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силу, віру й мир у серці;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Спонукати бути миротворцями – діяти з любов'ю, справедливістю та довірою до Бога.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 бувало так, що ви робили все можливе, але результат залежав не від вас? Як ви почувались у той момент? 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98397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«Знищив усіх тих царів і завоював їхні землі. Усе це зробив Ісус протягом одного військового походу, оскільки Господь, Бог Ізраїля, воював за Ізраїль» 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суса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Навина 10:42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Війна заради миру.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 можливо це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Бог був змушений вигнати ханаанців із їхньої землі?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15:16; Левит 18:24-30; П. Зак. 18:9-14;  </a:t>
            </a: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Ездри 9:11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Які риси характеру Бога проявилися в Його діях щодо ханаанців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18:25; Псалом 7:11; 50:6; 82:1; 96:10;  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2Тимофія 4:1,8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64108</TotalTime>
  <Words>491</Words>
  <Application>Microsoft Macintosh PowerPoint</Application>
  <PresentationFormat>Widescreen</PresentationFormat>
  <Paragraphs>75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3077</cp:revision>
  <dcterms:created xsi:type="dcterms:W3CDTF">2021-09-14T08:06:00Z</dcterms:created>
  <dcterms:modified xsi:type="dcterms:W3CDTF">2025-10-23T06:57:03Z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