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738" autoAdjust="0"/>
    <p:restoredTop sz="88850" autoAdjust="0"/>
  </p:normalViewPr>
  <p:slideViewPr>
    <p:cSldViewPr>
      <p:cViewPr varScale="1">
        <p:scale>
          <a:sx n="57" d="100"/>
          <a:sy n="57" d="100"/>
        </p:scale>
        <p:origin x="168" y="1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30.10.25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Про що свідчило зізнання Ахана?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7:19-21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чином була отримана перемога над містом Ай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8:1-29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Чому для свідчення про Бога було таким важливим питання перемоги Ізраїля?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7:6-9; </a:t>
            </a:r>
            <a:r>
              <a:rPr lang="uk-UA" sz="40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4:5-9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1" y="186766"/>
            <a:ext cx="44990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Чому сьогодні люди, знаючи про гріхи біблійних героїв та їхні наслідки, все ж повторюють їх?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715087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б ви порадили людям, як уберегтися від гріха зажерливості?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6430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Історія Ахана слугує попередженням про жахливу природу гріха, але вона також свідчить про Божу благодать, яку Він щедро виливає на грішника, який кається, щоб спасти його для вічності.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42830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286086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С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покійно та щиро поділитися з 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однією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людиною своєю історією викриття, покаяння та пережитої Божої благодаті</a:t>
            </a:r>
            <a:r>
              <a:rPr lang="uk-UA" altLang="en-UA" sz="3600" i="1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, підкреслюючи</a:t>
            </a:r>
            <a:r>
              <a:rPr lang="en-UA" altLang="en-UA" sz="3600" i="1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, 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що справжній мир приходить лише після перемоги над внутрішнім ворогом і примирення з Богом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8400256" y="186766"/>
            <a:ext cx="349336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Бог воює за вас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розповідали людям навколо про те, коли на землю прийде справжній мир і як до нього приготуватися?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4836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№6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Внутрішній ворог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815981" cy="409197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Показати причини і наслідки свідомого бунту проти Бога;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Усвідомити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що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Бог пильнує за нами не для того, що покарати, а спасти;</a:t>
            </a:r>
          </a:p>
          <a:p>
            <a:pPr marL="571500" indent="-571500">
              <a:buFontTx/>
              <a:buChar char="-"/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Спонукати закликати навколишніх людей до примирення з Богом.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Згадайте себе, коли ви були дітьми. Про що ви думали, коли намагалися приховати від батьків ваші недобрі вчинки?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«Я Господь, досліджую серце, і випробовую нутро, аби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кожному відплатити згідно з його дорогою життя та за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плодами його вчинків».                       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Єремії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17:10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Значення заповіту і наслідки його порушення.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Наскільки це актуально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Чим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ізраїльтяни порушили заповіт Господа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Який шлях вирішення ситуації, яка склалася?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7:1, 11-13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Внутрішній ворог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чином був викритий гріх Ахана? Ким виступав Бог в даній ситуації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7:16-19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64327</TotalTime>
  <Words>428</Words>
  <Application>Microsoft Macintosh PowerPoint</Application>
  <PresentationFormat>Widescreen</PresentationFormat>
  <Paragraphs>74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3087</cp:revision>
  <dcterms:created xsi:type="dcterms:W3CDTF">2021-09-14T08:06:00Z</dcterms:created>
  <dcterms:modified xsi:type="dcterms:W3CDTF">2025-10-30T07:47:51Z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