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5" r:id="rId5"/>
    <p:sldId id="30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072" autoAdjust="0"/>
    <p:restoredTop sz="88850" autoAdjust="0"/>
  </p:normalViewPr>
  <p:slideViewPr>
    <p:cSldViewPr>
      <p:cViewPr varScale="1">
        <p:scale>
          <a:sx n="70" d="100"/>
          <a:sy n="70" d="100"/>
        </p:scale>
        <p:origin x="200" y="10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06.11.25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Яку функцію виконував жертовник, споруджений на горі </a:t>
            </a:r>
            <a:r>
              <a:rPr lang="uk-UA" sz="4000" i="1" spc="-1" noProof="0" dirty="0" err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Евал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8:30-31</a:t>
            </a: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230735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390730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Яким чином Ісус Навин відновив в пам’яті перед всією Ізраїльською громадою благословення і прокляття заповіту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Чому виникла така потреба?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8:32-35, </a:t>
            </a:r>
            <a:r>
              <a:rPr lang="uk-UA" sz="4400" i="1" spc="-1" dirty="0" err="1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Закону 4:31, 6:12,   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Пс.78:7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Що символізувало встановлення святилища перед остаточним розподілом Ханаану? </a:t>
            </a:r>
            <a:r>
              <a:rPr lang="uk-UA" sz="4000" i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Який урок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цієї події для сьогодення?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18:1-2; </a:t>
            </a: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Євреям 9:11-12, 10:19-23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2" y="186766"/>
            <a:ext cx="4203822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79931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На вашу думку, якою головна причина того, що люди нехтують часом спілкування з Богом заради так званих невідкладних справ?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230735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для вас означає шукати насамперед Царства Божого?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213443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Знання Бога, Його характеру, пережиті досвіди довіри, дозволяють людині правильно розставити пріоритети в житті.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3672409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 Поділіться перевагами того, щоб ставити Боже на перше місце, з тими, хто буде поруч з вами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12758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8400256" y="186766"/>
            <a:ext cx="349336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41535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Як ви </a:t>
            </a:r>
            <a:r>
              <a:rPr lang="en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діли</a:t>
            </a: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л</a:t>
            </a:r>
            <a:r>
              <a:rPr lang="en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ися з </a:t>
            </a: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однією</a:t>
            </a:r>
            <a:r>
              <a:rPr lang="en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людиною своєю історією викриття, покаяння та пережитої Божої благодаті</a:t>
            </a: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, підкреслюючи</a:t>
            </a:r>
            <a:r>
              <a:rPr lang="en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, що справжній мир приходить лише після перемоги над внутрішнім ворогом і примирення з Богом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?</a:t>
            </a:r>
            <a:endParaRPr lang="uk-UA" sz="3600" i="1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4836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119336" y="1124744"/>
            <a:ext cx="1193334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№7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815981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Показати перевагу поклоніння Богу над буденними справами;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Усвідомити</a:t>
            </a: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, що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наш успіх і досягнення – у Божих руках;</a:t>
            </a:r>
          </a:p>
          <a:p>
            <a:pPr marL="571500" indent="-571500">
              <a:buFontTx/>
              <a:buChar char="-"/>
            </a:pP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Спонукати ділитися перевагами вірності Богові.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8184232" y="186766"/>
            <a:ext cx="3888432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7329" y="2709476"/>
            <a:ext cx="12104012" cy="187598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В що, сьогодні, ви були б готові інвестувати ваші ресурси? Чому?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187598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«Шукайте перш за все Царства Божого і Його праведності, а це все вам додасться»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Матвія 6:33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Поклоніння Господу важливіше за все інше.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Чому це важливо і сьогодні?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виявилося важливішим за підготовку до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військового завоювання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після переходу через Йордан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Чому?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</a:t>
            </a:r>
            <a:r>
              <a:rPr lang="ru-RU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5:1-7</a:t>
            </a: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05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Максимальна вірність: поклоніння в зоні бойових дій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378419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символізувала Пасха звершена Ісусом Навином? Яке значення Вечері Господньої, як прообразу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Пасхи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, для входження в небесний Ханаан?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5:10, Вихід 12:12-14, </a:t>
            </a:r>
            <a:r>
              <a:rPr lang="uk-UA" sz="4000" i="1" spc="-1" dirty="0" err="1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</a:t>
            </a: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Закону 16:4, Матвія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26:26-29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65117</TotalTime>
  <Words>523</Words>
  <Application>Microsoft Macintosh PowerPoint</Application>
  <PresentationFormat>Widescreen</PresentationFormat>
  <Paragraphs>73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3102</cp:revision>
  <dcterms:created xsi:type="dcterms:W3CDTF">2021-09-14T08:06:00Z</dcterms:created>
  <dcterms:modified xsi:type="dcterms:W3CDTF">2025-11-06T07:47:19Z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