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97" r:id="rId3"/>
    <p:sldId id="296" r:id="rId4"/>
    <p:sldId id="295" r:id="rId5"/>
    <p:sldId id="309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88827" autoAdjust="0"/>
  </p:normalViewPr>
  <p:slideViewPr>
    <p:cSldViewPr>
      <p:cViewPr varScale="1">
        <p:scale>
          <a:sx n="121" d="100"/>
          <a:sy n="121" d="100"/>
        </p:scale>
        <p:origin x="176" y="5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1C253-19B1-A1FA-B4DF-4AD0EFFEF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DCDF555-0CD0-6274-AC07-8963E8C29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1813B77-CA31-313C-B0BC-D2440543F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9ABA51-12C1-A3A2-AE35-D9E448BD150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39237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84BC-6817-5EF0-1D23-30E9B72FF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CBA214FD-EDCB-D2F1-8C75-4CF5F451F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4F4630A-14FB-8CEE-78B0-A2929A293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03D252F-61C3-0CB7-36FB-ACE3928828E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86033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E7ED3-CBDD-1768-810E-94AFDBB8A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7C260E7-B9EA-36CD-0A76-107A33C39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F92A2D-FF72-8EBF-F050-51BC538094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98CE5E9-559B-ED11-FE82-EB2778326CF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23011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8926D-EA17-21E4-5288-55423CE81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971F55-743B-3D98-AA0C-B43655ACA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F80E609-B292-D709-DCBB-A44E42264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9ED6FD5-DB6A-5158-8226-69F55495848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79235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7475E-B35C-C8A8-DF19-CB875078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83E67B39-EDFC-25C2-8773-A7BF0F930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0929E13-85E3-4282-8B46-D7ED1DED9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74BF7E-9197-A133-C969-0A96DEEA419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7355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A9F48-5080-050D-E2A9-DE3BF88FC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E98DA0F-B99A-CC34-FE81-BB494024F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DB54B97-4458-D8BD-AB87-3253BF69B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1D86F77-C9DE-AD01-58BE-BA82DA46AA2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43684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915B-76F6-58CC-3B4A-D611C266B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A9FBBDF7-6258-6185-6C85-0B9568C895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B3402E7-B6C4-A42F-8EF0-FAC2C55196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2FB37B0-01DD-11C3-F055-4E5515FAFC4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148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CABDD-3AB6-F348-4B4D-BD279EC44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95F026B-2B8A-FCB4-589A-CC5B9CAC8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0EF235-8EF8-1128-7308-DA05A5289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EE77827-B649-3CCE-D160-922C554001B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4630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5E5ED-0079-6161-198E-BFC2CBB0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DE0D95F-9645-AF26-79A8-65A416FA4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CCD12F-7DAA-DC4F-7CDE-A69AAE39B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2160F8F-257C-FC28-422A-0AFD5FA4AED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7993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13C02-C606-1BBF-AAD7-A58B5D19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9438728F-D49E-27EF-8776-E18DB3456D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C1DE5F5-D386-B5AC-9E92-1F692F695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92B7A5-6A3D-541B-324E-7138F757DB5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3143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85AE5-DC7A-42ED-788C-468DC9222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FA04A19A-68FE-7F4C-78CE-8A3EB645B1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D8CD93F-F61B-095C-A70B-944C966673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DB3B0D9-8E65-C1FF-88D7-54474737E95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47123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3DB44-0CDC-AAA7-B762-9EABE5A1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01C2D3A-C3A6-763E-DC00-407172700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53B6D5F-DAB9-0345-0542-4C12F8B09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73B5EFA-C233-0A43-D7F1-0B252D63721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51065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9EBC1-02FC-1D47-1FF6-58B14F590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C922408-E873-7D1A-B3E3-1911090970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8D0648-350B-7D0E-019B-026A73467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3F92870-E3E4-A51D-C83E-B23F7157A1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29821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45D1F-5239-FCCA-44E6-33B857FE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C2B7C58-83DC-53F6-40D9-9C119592F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F4B8C01-21BA-280B-6798-8009EA3C3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0505CC4-2ADD-EC93-F190-694B60331C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4001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14.11.25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6919236"/>
          </a:xfrm>
          <a:prstGeom prst="rect">
            <a:avLst/>
          </a:prstGeom>
        </p:spPr>
      </p:pic>
      <p:sp>
        <p:nvSpPr>
          <p:cNvPr id="49" name="CustomShape 2"/>
          <p:cNvSpPr/>
          <p:nvPr/>
        </p:nvSpPr>
        <p:spPr>
          <a:xfrm>
            <a:off x="346320" y="1124744"/>
            <a:ext cx="11540520" cy="18605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115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Суботня школа</a:t>
            </a:r>
            <a:endParaRPr lang="uk-UA" sz="11500" b="0" strike="noStrike" spc="-1" dirty="0">
              <a:solidFill>
                <a:schemeClr val="tx2">
                  <a:lumMod val="75000"/>
                </a:schemeClr>
              </a:solidFill>
              <a:effectLst>
                <a:glow rad="63500">
                  <a:schemeClr val="bg1">
                    <a:alpha val="40000"/>
                  </a:schemeClr>
                </a:glow>
              </a:effectLst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5951984" y="188640"/>
            <a:ext cx="5809325" cy="7479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427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Щиро </a:t>
            </a:r>
            <a:r>
              <a:rPr lang="uk-UA" sz="4270" b="1" strike="noStrike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вітаємо вас!</a:t>
            </a:r>
            <a:endParaRPr lang="uk-UA" sz="427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85FC6-9BDE-EBD9-5732-29BC9F658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15FC69-A01C-FFBF-4DF6-0377A6FCC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D73EE5C-E74B-FCBC-7EB7-8B93653BE23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30A47E3-BFAE-7DD8-AB94-96F16D02DDB0}"/>
              </a:ext>
            </a:extLst>
          </p:cNvPr>
          <p:cNvSpPr/>
          <p:nvPr/>
        </p:nvSpPr>
        <p:spPr>
          <a:xfrm>
            <a:off x="8256239" y="186766"/>
            <a:ext cx="3637379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Гіганти віри: </a:t>
            </a:r>
          </a:p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 Навин і Халев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55EEEEE-EBAA-74C2-9267-02F790116879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Як приклади вірності Богові «гігантів віри» вплинули на молодше покоління?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</a:t>
            </a:r>
            <a:r>
              <a:rPr lang="uk-UA" sz="44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Ісуса Навина 15:16-19, Суддів 3:7-11</a:t>
            </a:r>
          </a:p>
        </p:txBody>
      </p:sp>
    </p:spTree>
    <p:extLst>
      <p:ext uri="{BB962C8B-B14F-4D97-AF65-F5344CB8AC3E}">
        <p14:creationId xmlns:p14="http://schemas.microsoft.com/office/powerpoint/2010/main" val="390833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C51EF-089D-2E4E-E0BA-25C55EFB5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971F62-1B42-FD81-C173-99F60FC9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4B08F86-22D1-E663-2FC7-F88DA59015B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DF366EB-D91E-D0EF-0376-02E72C146640}"/>
              </a:ext>
            </a:extLst>
          </p:cNvPr>
          <p:cNvSpPr/>
          <p:nvPr/>
        </p:nvSpPr>
        <p:spPr>
          <a:xfrm>
            <a:off x="7608167" y="186766"/>
            <a:ext cx="4230735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Гіганти віри: </a:t>
            </a:r>
          </a:p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 Навин і Халев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BE95B0E-B6CA-0D52-954A-1B375DA91355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Що в розподілі Божої спадщини свідчить про благородний характер Ісуса Навина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</a:t>
            </a:r>
            <a:r>
              <a:rPr lang="uk-UA" sz="44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Ісуса Навина 19:49-51</a:t>
            </a:r>
            <a:endParaRPr lang="uk-UA" sz="3600" i="1" spc="-1" noProof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2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2E56-C0D8-5533-05C7-A8A678AC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681528-A32A-5C59-113C-37690C546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2AB3CF9-9C6A-28A1-A662-A46E2E3F1BE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504A3F3-6C6E-C844-7907-E75530225BD5}"/>
              </a:ext>
            </a:extLst>
          </p:cNvPr>
          <p:cNvSpPr/>
          <p:nvPr/>
        </p:nvSpPr>
        <p:spPr>
          <a:xfrm>
            <a:off x="7896200" y="186766"/>
            <a:ext cx="3997418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Гіганти віри: </a:t>
            </a:r>
          </a:p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 Навин і Халев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CC5684-5376-654A-6A7D-2CD3BA88544F}"/>
              </a:ext>
            </a:extLst>
          </p:cNvPr>
          <p:cNvSpPr/>
          <p:nvPr/>
        </p:nvSpPr>
        <p:spPr>
          <a:xfrm>
            <a:off x="218702" y="2708920"/>
            <a:ext cx="11809311" cy="255309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Який принцип зростання у вірі пропонує нам Слово Боже? Що очікується від нас у цьому процесі?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Євреям 12:1-2; 2Коринтянам 3:18; </a:t>
            </a:r>
            <a:r>
              <a:rPr lang="uk-UA" sz="40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Римлянам 12:1-2</a:t>
            </a:r>
            <a:endParaRPr lang="uk-UA" sz="4000" i="1" spc="-1" noProof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022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30FEE-EFE0-A1A9-475C-A02A2FDD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7A892B-24D8-7E24-4DA2-9FA088F8ED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AE5EC32A-FBD7-FBF6-954D-DC99F68D2E7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Актуальність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CEE1082-292A-D9DF-DCC7-9064B2312375}"/>
              </a:ext>
            </a:extLst>
          </p:cNvPr>
          <p:cNvSpPr/>
          <p:nvPr/>
        </p:nvSpPr>
        <p:spPr>
          <a:xfrm>
            <a:off x="7824192" y="186766"/>
            <a:ext cx="4203822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Гіганти віри: </a:t>
            </a:r>
          </a:p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 Навин і Халев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3882E6C-B19A-D24C-A772-B6CEBB6901CF}"/>
              </a:ext>
            </a:extLst>
          </p:cNvPr>
          <p:cNvSpPr/>
          <p:nvPr/>
        </p:nvSpPr>
        <p:spPr>
          <a:xfrm>
            <a:off x="353098" y="2708920"/>
            <a:ext cx="11674915" cy="1445096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З якими викликами передачі віри наступному поколінню зустрічаєтеся ви?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640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36FDF-7062-0B15-8E1A-92A761972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70B285-7739-A671-B7B1-B3420D258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64F12BC-E964-4E8B-337D-2F649FA9480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застосування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28F4994-3326-AF4D-BB08-7D643DEB88C2}"/>
              </a:ext>
            </a:extLst>
          </p:cNvPr>
          <p:cNvSpPr/>
          <p:nvPr/>
        </p:nvSpPr>
        <p:spPr>
          <a:xfrm>
            <a:off x="7608167" y="186766"/>
            <a:ext cx="4230735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Гіганти віри: </a:t>
            </a:r>
          </a:p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 Навин і Халев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A78530F-0823-132A-AAF8-E3146E1D238B}"/>
              </a:ext>
            </a:extLst>
          </p:cNvPr>
          <p:cNvSpPr/>
          <p:nvPr/>
        </p:nvSpPr>
        <p:spPr>
          <a:xfrm>
            <a:off x="218702" y="2708920"/>
            <a:ext cx="11809311" cy="132198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Що впливає на те, з якої точки зору (сумніву чи віри) ми дивимося на виклики життя?</a:t>
            </a:r>
            <a:endParaRPr lang="uk-UA" sz="4000" i="1" spc="-1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359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31A0-9E00-5E08-832F-DBC7B7EC8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794C88-6697-C775-AA1A-7A09145CB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E8C5D70-5929-27BC-8E26-5BD5742B8B4E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Висновок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FD1A12D-9825-3E94-06A0-2E6E5EDC4C83}"/>
              </a:ext>
            </a:extLst>
          </p:cNvPr>
          <p:cNvSpPr/>
          <p:nvPr/>
        </p:nvSpPr>
        <p:spPr>
          <a:xfrm>
            <a:off x="7680175" y="186766"/>
            <a:ext cx="4213443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Гіганти віри: </a:t>
            </a:r>
          </a:p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 Навин і Халев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4C489BD-1F99-5FB4-F513-67482BEDFBE3}"/>
              </a:ext>
            </a:extLst>
          </p:cNvPr>
          <p:cNvSpPr/>
          <p:nvPr/>
        </p:nvSpPr>
        <p:spPr>
          <a:xfrm>
            <a:off x="218702" y="2708920"/>
            <a:ext cx="11809311" cy="316864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Особисте знання Бога, Його характеру та пережиті досвіди довіри, дозволяють нам довіряти Йому за будь-яких обставин життя. Це стає чудовим свідченням віри для тих, хто поруч. </a:t>
            </a:r>
          </a:p>
        </p:txBody>
      </p:sp>
    </p:spTree>
    <p:extLst>
      <p:ext uri="{BB962C8B-B14F-4D97-AF65-F5344CB8AC3E}">
        <p14:creationId xmlns:p14="http://schemas.microsoft.com/office/powerpoint/2010/main" val="3077273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DB49F-7C38-093B-B9BC-BD2275B2C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0092C1-E942-F6BB-DF65-29E448FF1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3082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DE5B5C2-834F-9B39-31AF-A8DF2BE6BA16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завдання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A04AC701-47A1-09CC-EA34-F4FA310FD9F4}"/>
              </a:ext>
            </a:extLst>
          </p:cNvPr>
          <p:cNvSpPr/>
          <p:nvPr/>
        </p:nvSpPr>
        <p:spPr>
          <a:xfrm>
            <a:off x="8040215" y="186766"/>
            <a:ext cx="3672409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Гіганти віри: </a:t>
            </a:r>
          </a:p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 Навин і Халев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776FDF5-6404-C446-23A7-164CEFF43AAC}"/>
              </a:ext>
            </a:extLst>
          </p:cNvPr>
          <p:cNvSpPr/>
          <p:nvPr/>
        </p:nvSpPr>
        <p:spPr>
          <a:xfrm>
            <a:off x="218702" y="2708920"/>
            <a:ext cx="11809311" cy="119887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altLang="en-UA" sz="3600" i="1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  Поділіться пережитими досвідами довіри Богові в складних обставинах життя, з тими, </a:t>
            </a:r>
            <a:r>
              <a:rPr lang="uk-UA" altLang="en-UA" sz="3600" i="1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хто поруч</a:t>
            </a:r>
            <a:r>
              <a:rPr lang="uk-UA" sz="3600" i="1" spc="-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75070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5CCD2-CC30-DB94-7D87-0D245802F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5D9EF6-5E44-F186-82CA-3C9A1B2C8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12758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BD74402-3233-ED76-CF1F-2B0FB1A0D24A}"/>
              </a:ext>
            </a:extLst>
          </p:cNvPr>
          <p:cNvSpPr/>
          <p:nvPr/>
        </p:nvSpPr>
        <p:spPr>
          <a:xfrm>
            <a:off x="353098" y="1378508"/>
            <a:ext cx="1154052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66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Братнє спілкування: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961B588-E633-06F7-0A7E-87485C3FDC47}"/>
              </a:ext>
            </a:extLst>
          </p:cNvPr>
          <p:cNvSpPr/>
          <p:nvPr/>
        </p:nvSpPr>
        <p:spPr>
          <a:xfrm>
            <a:off x="7608168" y="186766"/>
            <a:ext cx="4285451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Максимальна вірність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910DA21-743C-4B1E-82DB-4318C0721EEF}"/>
              </a:ext>
            </a:extLst>
          </p:cNvPr>
          <p:cNvSpPr/>
          <p:nvPr/>
        </p:nvSpPr>
        <p:spPr>
          <a:xfrm>
            <a:off x="218702" y="2708920"/>
            <a:ext cx="11809311" cy="2491536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ви відчували Божу присутність протягом минулого тижня? </a:t>
            </a:r>
          </a:p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600" i="1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600" i="1" noProof="0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Як ви </a:t>
            </a:r>
            <a:r>
              <a:rPr lang="en-UA" altLang="en-UA" sz="3600" i="1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діли</a:t>
            </a:r>
            <a:r>
              <a:rPr lang="uk-UA" altLang="en-UA" sz="3600" i="1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л</a:t>
            </a:r>
            <a:r>
              <a:rPr lang="en-UA" altLang="en-UA" sz="3600" i="1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ися</a:t>
            </a:r>
            <a:r>
              <a:rPr lang="uk-UA" altLang="en-UA" sz="3600" i="1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 перевагами того, щоб ставити Боже на перше місце, з тими, хто поруч з вами</a:t>
            </a:r>
            <a:r>
              <a:rPr lang="uk-UA" sz="3600" i="1" noProof="0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?</a:t>
            </a:r>
            <a:endParaRPr lang="uk-UA" sz="3600" i="1" spc="-1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75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BD88C-48A0-C2CB-EF4C-BE8328DFD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734588-C883-5123-1DAE-9483B91C2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5424" y="-531440"/>
            <a:ext cx="12817424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C77E9D12-B8CA-24BE-B928-D8A1A3CAFD7A}"/>
              </a:ext>
            </a:extLst>
          </p:cNvPr>
          <p:cNvSpPr/>
          <p:nvPr/>
        </p:nvSpPr>
        <p:spPr>
          <a:xfrm>
            <a:off x="7654917" y="186766"/>
            <a:ext cx="3701889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360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Book Antiqua" panose="02040602050305030304" pitchFamily="18" charset="0"/>
                <a:ea typeface="Batang" panose="02030600000101010101" pitchFamily="18" charset="-127"/>
              </a:rPr>
              <a:t>Суботня школа</a:t>
            </a:r>
            <a:endParaRPr lang="uk-UA" sz="36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ook Antiqua" panose="02040602050305030304" pitchFamily="18" charset="0"/>
              <a:ea typeface="Batang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CEE1C-5F86-061B-359B-9AD89D5DE1A3}"/>
              </a:ext>
            </a:extLst>
          </p:cNvPr>
          <p:cNvSpPr txBox="1"/>
          <p:nvPr/>
        </p:nvSpPr>
        <p:spPr>
          <a:xfrm>
            <a:off x="119336" y="1124744"/>
            <a:ext cx="1193334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Урок №8</a:t>
            </a:r>
          </a:p>
          <a:p>
            <a:pPr>
              <a:lnSpc>
                <a:spcPct val="100000"/>
              </a:lnSpc>
            </a:pP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Гіганти віри</a:t>
            </a:r>
            <a:r>
              <a:rPr lang="uk-UA" sz="60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:   </a:t>
            </a:r>
          </a:p>
          <a:p>
            <a:pPr>
              <a:lnSpc>
                <a:spcPct val="100000"/>
              </a:lnSpc>
            </a:pPr>
            <a:r>
              <a:rPr lang="uk-UA" sz="60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Ісус Навин і Халев</a:t>
            </a:r>
            <a:endParaRPr lang="uk-UA" sz="6000" b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1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8979C-0A2C-C703-A84D-AAC2906F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369834A-3F39-40B0-449B-496EE21C7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269" y="14391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B0EE9EB3-9768-80EB-1946-0FDF7BE0CBA5}"/>
              </a:ext>
            </a:extLst>
          </p:cNvPr>
          <p:cNvSpPr/>
          <p:nvPr/>
        </p:nvSpPr>
        <p:spPr>
          <a:xfrm>
            <a:off x="8184232" y="186766"/>
            <a:ext cx="3888432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Гіганти віри: </a:t>
            </a:r>
          </a:p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 Навин і Халев</a:t>
            </a:r>
            <a:endParaRPr lang="uk-UA" sz="24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57BDC40-B571-43D3-DF72-69D53AB7593A}"/>
              </a:ext>
            </a:extLst>
          </p:cNvPr>
          <p:cNvSpPr/>
          <p:nvPr/>
        </p:nvSpPr>
        <p:spPr>
          <a:xfrm>
            <a:off x="335359" y="2709476"/>
            <a:ext cx="11449273" cy="2491536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Мета уроку:</a:t>
            </a:r>
          </a:p>
          <a:p>
            <a:pPr>
              <a:lnSpc>
                <a:spcPct val="100000"/>
              </a:lnSpc>
            </a:pPr>
            <a:r>
              <a:rPr lang="uk-UA" sz="28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- Розглянути приклад Ісуса Навина та Халева, як взірець для наслідування;</a:t>
            </a:r>
          </a:p>
          <a:p>
            <a:pPr>
              <a:lnSpc>
                <a:spcPct val="100000"/>
              </a:lnSpc>
            </a:pPr>
            <a:r>
              <a:rPr lang="uk-UA" sz="28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- Усвідомити потребу особистого досвіду віри;</a:t>
            </a:r>
          </a:p>
          <a:p>
            <a:r>
              <a:rPr lang="uk-UA" sz="28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- Спонукати ділитися духовними досвідами з тими, хто поруч.</a:t>
            </a:r>
            <a:r>
              <a:rPr lang="uk-UA" sz="28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35256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ABBBF8-3D7F-878F-2DD8-5DA381983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86A1E18-0B0C-E932-6362-2A53077924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0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9F60A877-4B41-10CD-39ED-4B6920232633}"/>
              </a:ext>
            </a:extLst>
          </p:cNvPr>
          <p:cNvSpPr/>
          <p:nvPr/>
        </p:nvSpPr>
        <p:spPr>
          <a:xfrm>
            <a:off x="8184232" y="186766"/>
            <a:ext cx="3888432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Гіганти віри: </a:t>
            </a:r>
          </a:p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 Навин і Халев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B3545EA-A924-9BD8-B929-3A98D8B8A023}"/>
              </a:ext>
            </a:extLst>
          </p:cNvPr>
          <p:cNvSpPr/>
          <p:nvPr/>
        </p:nvSpPr>
        <p:spPr>
          <a:xfrm>
            <a:off x="47329" y="2709476"/>
            <a:ext cx="12104012" cy="1875983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Активна підготовка:</a:t>
            </a:r>
          </a:p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Що з того, чого навчили вас батьки, ви вже передали або хотіли б передати своїм дітям?</a:t>
            </a:r>
            <a:endParaRPr lang="uk-UA" sz="36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604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0"/>
            <a:ext cx="12226382" cy="6858000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E195B3F2-EC98-9377-88EB-A74EBD13654B}"/>
              </a:ext>
            </a:extLst>
          </p:cNvPr>
          <p:cNvSpPr/>
          <p:nvPr/>
        </p:nvSpPr>
        <p:spPr>
          <a:xfrm>
            <a:off x="8184233" y="186766"/>
            <a:ext cx="3843780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Гіганти віри: </a:t>
            </a:r>
          </a:p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 Навин і Халев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218702" y="2204864"/>
            <a:ext cx="11809311" cy="242998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</a:t>
            </a:r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Пам’ятний вірш:</a:t>
            </a:r>
          </a:p>
          <a:p>
            <a:r>
              <a:rPr lang="uk-UA" sz="3600" noProof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noProof="0" dirty="0">
                <a:solidFill>
                  <a:srgbClr val="00206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«Згадуйте ваших наставників, які проповідували вам Боже Слово, і, дивлячись на кінець їхнього життя, наслідуйте їхню віру»     </a:t>
            </a:r>
            <a:r>
              <a:rPr lang="uk-UA" sz="3600" i="1" noProof="0" dirty="0">
                <a:solidFill>
                  <a:srgbClr val="00206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Євреям 13:7</a:t>
            </a:r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D01CE-5A49-2114-B697-F1EC48521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E919C3-C6BD-E851-0F9B-A13F17AD2E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76319C36-E25F-BF90-6910-8FB4E2BE15F1}"/>
              </a:ext>
            </a:extLst>
          </p:cNvPr>
          <p:cNvSpPr/>
          <p:nvPr/>
        </p:nvSpPr>
        <p:spPr>
          <a:xfrm>
            <a:off x="7608168" y="186766"/>
            <a:ext cx="3672408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Гіганти віри: </a:t>
            </a:r>
          </a:p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 Навин і Халев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B795852-85FA-60E4-62C5-C19CF52A9FED}"/>
              </a:ext>
            </a:extLst>
          </p:cNvPr>
          <p:cNvSpPr/>
          <p:nvPr/>
        </p:nvSpPr>
        <p:spPr>
          <a:xfrm>
            <a:off x="218702" y="2708920"/>
            <a:ext cx="11809311" cy="2060649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48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Головна думка уроку: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Духовний успіх біблійних лідерів.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Яка його цінність сьогодні?</a:t>
            </a:r>
          </a:p>
        </p:txBody>
      </p:sp>
    </p:spTree>
    <p:extLst>
      <p:ext uri="{BB962C8B-B14F-4D97-AF65-F5344CB8AC3E}">
        <p14:creationId xmlns:p14="http://schemas.microsoft.com/office/powerpoint/2010/main" val="857868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8E199-C5C6-5F9A-C738-DD7D57E08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A645A6-5459-39C7-D66A-3BE643912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C4BF9A7C-432C-E613-0D97-E096B1F2E14D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00440D25-CF5F-39B2-0B63-64E0F9AFEDC7}"/>
              </a:ext>
            </a:extLst>
          </p:cNvPr>
          <p:cNvSpPr/>
          <p:nvPr/>
        </p:nvSpPr>
        <p:spPr>
          <a:xfrm>
            <a:off x="8256240" y="186766"/>
            <a:ext cx="3637379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Гіганти віри: </a:t>
            </a:r>
          </a:p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 Навин і Халев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D525C31-386A-ADAF-7245-5DAC8A4BC53D}"/>
              </a:ext>
            </a:extLst>
          </p:cNvPr>
          <p:cNvSpPr/>
          <p:nvPr/>
        </p:nvSpPr>
        <p:spPr>
          <a:xfrm>
            <a:off x="218702" y="2708920"/>
            <a:ext cx="11809311" cy="138354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1.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Чому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Бог так високо оцінив дії Халева?</a:t>
            </a:r>
            <a:endParaRPr lang="uk-UA" sz="44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</a:t>
            </a:r>
            <a:r>
              <a:rPr lang="ru-RU" sz="40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Числа 14:6-10,24, 32:12; Ісуса Навина 14:14</a:t>
            </a:r>
          </a:p>
        </p:txBody>
      </p:sp>
    </p:spTree>
    <p:extLst>
      <p:ext uri="{BB962C8B-B14F-4D97-AF65-F5344CB8AC3E}">
        <p14:creationId xmlns:p14="http://schemas.microsoft.com/office/powerpoint/2010/main" val="972842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4CD3-8B14-72FD-5B9D-0256BFBA6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B43DB18-C1EB-6401-82C2-60423F4F6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9055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70A7912C-E055-0109-E0BE-C9E838422BB8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1A1F56-8A83-0D66-F77E-217B7E1E5DE2}"/>
              </a:ext>
            </a:extLst>
          </p:cNvPr>
          <p:cNvSpPr/>
          <p:nvPr/>
        </p:nvSpPr>
        <p:spPr>
          <a:xfrm>
            <a:off x="8184232" y="186766"/>
            <a:ext cx="3843781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Гіганти віри: </a:t>
            </a:r>
          </a:p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 Навин і Халев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CE5DCD04-CF27-AD5C-AA5D-30F4701A89FA}"/>
              </a:ext>
            </a:extLst>
          </p:cNvPr>
          <p:cNvSpPr/>
          <p:nvPr/>
        </p:nvSpPr>
        <p:spPr>
          <a:xfrm>
            <a:off x="218702" y="2708920"/>
            <a:ext cx="11809311" cy="316864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Яким чином здійснилася обіцянка Бога для Халева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Що зі слів Халева свідчило, що його віра не змінилася з часу, коли він ходив в розвідку обітованого краю?</a:t>
            </a:r>
          </a:p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Ісуса Навина 14:12-14,24; </a:t>
            </a:r>
            <a:r>
              <a:rPr lang="uk-UA" sz="4000" i="1" spc="-1" noProof="0" dirty="0" err="1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Закону 1:36</a:t>
            </a:r>
            <a:endParaRPr lang="uk-UA" sz="3600" i="1" spc="-1" noProof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61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65665</TotalTime>
  <Words>508</Words>
  <Application>Microsoft Macintosh PowerPoint</Application>
  <PresentationFormat>Widescreen</PresentationFormat>
  <Paragraphs>86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Batang</vt:lpstr>
      <vt:lpstr>Arial</vt:lpstr>
      <vt:lpstr>Book Antiqua</vt:lpstr>
      <vt:lpstr>Bookman Old Style</vt:lpstr>
      <vt:lpstr>Calibri</vt:lpstr>
      <vt:lpstr>Constantia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3118</cp:revision>
  <dcterms:created xsi:type="dcterms:W3CDTF">2021-09-14T08:06:00Z</dcterms:created>
  <dcterms:modified xsi:type="dcterms:W3CDTF">2025-11-14T14:58:58Z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