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8"/>
  </p:notesMasterIdLst>
  <p:sldIdLst>
    <p:sldId id="256" r:id="rId2"/>
    <p:sldId id="297" r:id="rId3"/>
    <p:sldId id="296" r:id="rId4"/>
    <p:sldId id="295" r:id="rId5"/>
    <p:sldId id="309" r:id="rId6"/>
    <p:sldId id="298" r:id="rId7"/>
    <p:sldId id="299" r:id="rId8"/>
    <p:sldId id="300" r:id="rId9"/>
    <p:sldId id="301" r:id="rId10"/>
    <p:sldId id="302" r:id="rId11"/>
    <p:sldId id="303" r:id="rId12"/>
    <p:sldId id="304" r:id="rId13"/>
    <p:sldId id="305" r:id="rId14"/>
    <p:sldId id="306" r:id="rId15"/>
    <p:sldId id="307" r:id="rId16"/>
    <p:sldId id="308" r:id="rId17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9310" autoAdjust="0"/>
    <p:restoredTop sz="88850" autoAdjust="0"/>
  </p:normalViewPr>
  <p:slideViewPr>
    <p:cSldViewPr>
      <p:cViewPr varScale="1">
        <p:scale>
          <a:sx n="111" d="100"/>
          <a:sy n="111" d="100"/>
        </p:scale>
        <p:origin x="296" y="-1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-6926"/>
    </p:cViewPr>
  </p:sorterViewPr>
  <p:notesViewPr>
    <p:cSldViewPr>
      <p:cViewPr varScale="1">
        <p:scale>
          <a:sx n="49" d="100"/>
          <a:sy n="49" d="100"/>
        </p:scale>
        <p:origin x="1922" y="28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 noRot="1" noChangeAspect="1"/>
          </p:cNvSpPr>
          <p:nvPr>
            <p:ph type="sldImg"/>
          </p:nvPr>
        </p:nvSpPr>
        <p:spPr>
          <a:xfrm>
            <a:off x="216000" y="812520"/>
            <a:ext cx="7127280" cy="400896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Для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переміщення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сторінки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клацніть</a:t>
            </a:r>
            <a:r>
              <a:rPr lang="ru-RU" sz="1800" b="0" strike="noStrike" spc="-1" dirty="0">
                <a:solidFill>
                  <a:srgbClr val="000000"/>
                </a:solidFill>
                <a:latin typeface="Calibri"/>
              </a:rPr>
              <a:t> </a:t>
            </a:r>
            <a:r>
              <a:rPr lang="ru-RU" sz="1800" b="0" strike="noStrike" spc="-1" dirty="0" err="1">
                <a:solidFill>
                  <a:srgbClr val="000000"/>
                </a:solidFill>
                <a:latin typeface="Calibri"/>
              </a:rPr>
              <a:t>мишею</a:t>
            </a:r>
            <a:endParaRPr lang="ru-RU" sz="1800" b="0" strike="noStrike" spc="-1" dirty="0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2000" b="0" strike="noStrike" spc="-1">
                <a:latin typeface="Arial"/>
              </a:rPr>
              <a:t>Для редагування формату приміток клацніть мишею</a:t>
            </a:r>
          </a:p>
        </p:txBody>
      </p:sp>
      <p:sp>
        <p:nvSpPr>
          <p:cNvPr id="43" name="PlaceHolder 3"/>
          <p:cNvSpPr>
            <a:spLocks noGrp="1"/>
          </p:cNvSpPr>
          <p:nvPr>
            <p:ph type="hdr"/>
          </p:nvPr>
        </p:nvSpPr>
        <p:spPr>
          <a:xfrm>
            <a:off x="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&lt;верхній колонтитул&gt;</a:t>
            </a:r>
          </a:p>
        </p:txBody>
      </p:sp>
      <p:sp>
        <p:nvSpPr>
          <p:cNvPr id="44" name="PlaceHolder 4"/>
          <p:cNvSpPr>
            <a:spLocks noGrp="1"/>
          </p:cNvSpPr>
          <p:nvPr>
            <p:ph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</p:spPr>
        <p:txBody>
          <a:bodyPr lIns="0" tIns="0" rIns="0" bIns="0">
            <a:noAutofit/>
          </a:bodyPr>
          <a:lstStyle/>
          <a:p>
            <a:pPr algn="r"/>
            <a:r>
              <a:rPr lang="uk-UA" sz="1400" b="0" strike="noStrike" spc="-1">
                <a:latin typeface="Times New Roman"/>
              </a:rPr>
              <a:t>&lt;дата/час&gt;</a:t>
            </a:r>
          </a:p>
        </p:txBody>
      </p:sp>
      <p:sp>
        <p:nvSpPr>
          <p:cNvPr id="45" name="PlaceHolder 5"/>
          <p:cNvSpPr>
            <a:spLocks noGrp="1"/>
          </p:cNvSpPr>
          <p:nvPr>
            <p:ph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r>
              <a:rPr lang="uk-UA" sz="1400" b="0" strike="noStrike" spc="-1">
                <a:latin typeface="Times New Roman"/>
              </a:rPr>
              <a:t>&lt;нижній колонтитул&gt;</a:t>
            </a:r>
          </a:p>
        </p:txBody>
      </p:sp>
      <p:sp>
        <p:nvSpPr>
          <p:cNvPr id="46" name="PlaceHolder 6"/>
          <p:cNvSpPr>
            <a:spLocks noGrp="1"/>
          </p:cNvSpPr>
          <p:nvPr>
            <p:ph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</p:spPr>
        <p:txBody>
          <a:bodyPr lIns="0" tIns="0" rIns="0" bIns="0" anchor="b">
            <a:noAutofit/>
          </a:bodyPr>
          <a:lstStyle/>
          <a:p>
            <a:pPr algn="r"/>
            <a:fld id="{39F46386-2D8C-4ADE-BD8E-204194442833}" type="slidenum">
              <a:rPr lang="uk-UA" sz="1400" b="0" strike="noStrike" spc="-1">
                <a:latin typeface="Times New Roman"/>
              </a:rPr>
              <a:t>‹#›</a:t>
            </a:fld>
            <a:endParaRPr lang="uk-UA" sz="1400" b="0" strike="noStrike" spc="-1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2793047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/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/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91545274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581C253-19B1-A1FA-B4DF-4AD0EFFEF8C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DCDF555-0CD0-6274-AC07-8963E8C295B7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1813B77-CA31-313C-B0BC-D2440543F54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F9ABA51-12C1-A3A2-AE35-D9E448BD150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10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5639237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0B484BC-6817-5EF0-1D23-30E9B72FFE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CBA214FD-EDCB-D2F1-8C75-4CF5F451F00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F4F4630A-14FB-8CEE-78B0-A2929A29353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C03D252F-61C3-0CB7-36FB-ACE3928828E5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11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258603398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26E7ED3-CBDD-1768-810E-94AFDBB8A2F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17C260E7-B9EA-36CD-0A76-107A33C39083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F92A2D-FF72-8EBF-F050-51BC538094E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698CE5E9-559B-ED11-FE82-EB2778326CF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262301128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468926D-EA17-21E4-5288-55423CE8169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5971F55-743B-3D98-AA0C-B43655ACA2A9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F80E609-B292-D709-DCBB-A44E422646E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9ED6FD5-DB6A-5158-8226-69F55495848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96792350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17475E-B35C-C8A8-DF19-CB875078419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83E67B39-EDFC-25C2-8773-A7BF0F93037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0929E13-85E3-4282-8B46-D7ED1DED9E18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174BF7E-9197-A133-C969-0A96DEEA419D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22735545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79A9F48-5080-050D-E2A9-DE3BF88FC45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0E98DA0F-B99A-CC34-FE81-BB494024F212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DB54B97-4458-D8BD-AB87-3253BF69B26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F1D86F77-C9DE-AD01-58BE-BA82DA46AA2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406436849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B35915B-76F6-58CC-3B4A-D611C266BA6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A9FBBDF7-6258-6185-6C85-0B9568C895B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BB3402E7-B6C4-A42F-8EF0-FAC2C5519693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2FB37B0-01DD-11C3-F055-4E5515FAFC4E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16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13148459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2BCABDD-3AB6-F348-4B4D-BD279EC4441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95F026B-2B8A-FCB4-589A-CC5B9CAC82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50EF235-8EF8-1128-7308-DA05A52895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AEE77827-B649-3CCE-D160-922C554001B8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2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346304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335E5ED-0079-6161-198E-BFC2CBB011E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DDE0D95F-9645-AF26-79A8-65A416FA4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23CCD12F-7DAA-DC4F-7CDE-A69AAE39B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2160F8F-257C-FC28-422A-0AFD5FA4AED3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3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667993774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8E13C02-C606-1BBF-AAD7-A58B5D19A56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9438728F-D49E-27EF-8776-E18DB3456DE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6C1DE5F5-D386-B5AC-9E92-1F692F695B7E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5492B7A5-6A3D-541B-324E-7138F757DB5A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4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5314395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8285AE5-DC7A-42ED-788C-468DC9222D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FA04A19A-68FE-7F4C-78CE-8A3EB645B13D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8D8CD93F-F61B-095C-A70B-944C96667302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7DB3B0D9-8E65-C1FF-88D7-54474737E957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5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4712309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780FBBC-FACC-AD8F-12ED-95006744BD2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70EF9943-9E70-0A08-3017-8A9434F5E246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4384B066-C259-B464-BD88-FBE4E075B40C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45D22168-28C3-71FD-1644-8E19EE32084B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6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126247025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4F3DB44-0CDC-AAA7-B762-9EABE5A1BB2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01C2D3A-C3A6-763E-DC00-407172700835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53B6D5F-DAB9-0345-0542-4C12F8B09F24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73B5EFA-C233-0A43-D7F1-0B252D637212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7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97510659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EC9EBC1-02FC-1D47-1FF6-58B14F5901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3C922408-E873-7D1A-B3E3-19110909705A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378D0648-350B-7D0E-019B-026A73467DE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D3F92870-E3E4-A51D-C83E-B23F7157A17C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8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2342982125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2245D1F-5239-FCCA-44E6-33B857FE306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Місце для зображення 1">
            <a:extLst>
              <a:ext uri="{FF2B5EF4-FFF2-40B4-BE49-F238E27FC236}">
                <a16:creationId xmlns:a16="http://schemas.microsoft.com/office/drawing/2014/main" id="{4C2B7C58-83DC-53F6-40D9-9C119592F5C1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>
          <a:xfrm>
            <a:off x="217488" y="812800"/>
            <a:ext cx="7124700" cy="4008438"/>
          </a:xfrm>
        </p:spPr>
        <p:txBody>
          <a:bodyPr/>
          <a:lstStyle/>
          <a:p>
            <a:endParaRPr lang="uk-UA"/>
          </a:p>
        </p:txBody>
      </p:sp>
      <p:sp>
        <p:nvSpPr>
          <p:cNvPr id="3" name="Місце для нотаток 2">
            <a:extLst>
              <a:ext uri="{FF2B5EF4-FFF2-40B4-BE49-F238E27FC236}">
                <a16:creationId xmlns:a16="http://schemas.microsoft.com/office/drawing/2014/main" id="{AF4B8C01-21BA-280B-6798-8009EA3C3A15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uk-UA" dirty="0"/>
          </a:p>
        </p:txBody>
      </p:sp>
      <p:sp>
        <p:nvSpPr>
          <p:cNvPr id="4" name="Місце для номера слайда 3">
            <a:extLst>
              <a:ext uri="{FF2B5EF4-FFF2-40B4-BE49-F238E27FC236}">
                <a16:creationId xmlns:a16="http://schemas.microsoft.com/office/drawing/2014/main" id="{90505CC4-2ADD-EC93-F190-694B60331C0F}"/>
              </a:ext>
            </a:extLst>
          </p:cNvPr>
          <p:cNvSpPr>
            <a:spLocks noGrp="1"/>
          </p:cNvSpPr>
          <p:nvPr>
            <p:ph type="sldNum" idx="10"/>
          </p:nvPr>
        </p:nvSpPr>
        <p:spPr/>
        <p:txBody>
          <a:bodyPr/>
          <a:lstStyle/>
          <a:p>
            <a:pPr algn="r"/>
            <a:fld id="{39F46386-2D8C-4ADE-BD8E-204194442833}" type="slidenum">
              <a:rPr lang="uk-UA" sz="1400" b="0" strike="noStrike" spc="-1" smtClean="0">
                <a:latin typeface="Times New Roman"/>
              </a:rPr>
              <a:t>9</a:t>
            </a:fld>
            <a:endParaRPr lang="uk-UA" sz="1400" b="0" strike="noStrike" spc="-1" dirty="0">
              <a:latin typeface="Times New Roman"/>
            </a:endParaRPr>
          </a:p>
        </p:txBody>
      </p:sp>
    </p:spTree>
    <p:extLst>
      <p:ext uri="{BB962C8B-B14F-4D97-AF65-F5344CB8AC3E}">
        <p14:creationId xmlns:p14="http://schemas.microsoft.com/office/powerpoint/2010/main" val="343400143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7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8" name="PlaceHolder 3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6" name="PlaceHolder 3"/>
          <p:cNvSpPr>
            <a:spLocks noGrp="1"/>
          </p:cNvSpPr>
          <p:nvPr>
            <p:ph type="body"/>
          </p:nvPr>
        </p:nvSpPr>
        <p:spPr>
          <a:xfrm>
            <a:off x="431964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4"/>
          <p:cNvSpPr>
            <a:spLocks noGrp="1"/>
          </p:cNvSpPr>
          <p:nvPr>
            <p:ph type="body"/>
          </p:nvPr>
        </p:nvSpPr>
        <p:spPr>
          <a:xfrm>
            <a:off x="8029800" y="160452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8" name="PlaceHolder 5"/>
          <p:cNvSpPr>
            <a:spLocks noGrp="1"/>
          </p:cNvSpPr>
          <p:nvPr>
            <p:ph type="body"/>
          </p:nvPr>
        </p:nvSpPr>
        <p:spPr>
          <a:xfrm>
            <a:off x="60948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9" name="PlaceHolder 6"/>
          <p:cNvSpPr>
            <a:spLocks noGrp="1"/>
          </p:cNvSpPr>
          <p:nvPr>
            <p:ph type="body"/>
          </p:nvPr>
        </p:nvSpPr>
        <p:spPr>
          <a:xfrm>
            <a:off x="431964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0" name="PlaceHolder 7"/>
          <p:cNvSpPr>
            <a:spLocks noGrp="1"/>
          </p:cNvSpPr>
          <p:nvPr>
            <p:ph type="body"/>
          </p:nvPr>
        </p:nvSpPr>
        <p:spPr>
          <a:xfrm>
            <a:off x="8029800" y="3682080"/>
            <a:ext cx="35330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subTitle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subTitle"/>
          </p:nvPr>
        </p:nvSpPr>
        <p:spPr>
          <a:xfrm>
            <a:off x="609480" y="273600"/>
            <a:ext cx="10972440" cy="530784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pPr algn="ctr"/>
            <a:endParaRPr lang="uk-UA" sz="3200" b="0" strike="noStrike" spc="-1">
              <a:latin typeface="Arial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6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9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0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1" name="PlaceHolder 4"/>
          <p:cNvSpPr>
            <a:spLocks noGrp="1"/>
          </p:cNvSpPr>
          <p:nvPr>
            <p:ph type="body"/>
          </p:nvPr>
        </p:nvSpPr>
        <p:spPr>
          <a:xfrm>
            <a:off x="6231960" y="368208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PlaceHolder 1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endParaRPr lang="ru-RU" sz="1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3" name="PlaceHolder 2"/>
          <p:cNvSpPr>
            <a:spLocks noGrp="1"/>
          </p:cNvSpPr>
          <p:nvPr>
            <p:ph type="body"/>
          </p:nvPr>
        </p:nvSpPr>
        <p:spPr>
          <a:xfrm>
            <a:off x="60948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4" name="PlaceHolder 3"/>
          <p:cNvSpPr>
            <a:spLocks noGrp="1"/>
          </p:cNvSpPr>
          <p:nvPr>
            <p:ph type="body"/>
          </p:nvPr>
        </p:nvSpPr>
        <p:spPr>
          <a:xfrm>
            <a:off x="6231960" y="1604520"/>
            <a:ext cx="535428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5" name="PlaceHolder 4"/>
          <p:cNvSpPr>
            <a:spLocks noGrp="1"/>
          </p:cNvSpPr>
          <p:nvPr>
            <p:ph type="body"/>
          </p:nvPr>
        </p:nvSpPr>
        <p:spPr>
          <a:xfrm>
            <a:off x="609480" y="3682080"/>
            <a:ext cx="10972440" cy="189684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endParaRPr lang="ru-RU" sz="2800" b="0" strike="noStrike" spc="-1">
              <a:solidFill>
                <a:srgbClr val="000000"/>
              </a:solidFill>
              <a:latin typeface="Calibri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laceHolder 1"/>
          <p:cNvSpPr>
            <a:spLocks noGrp="1"/>
          </p:cNvSpPr>
          <p:nvPr>
            <p:ph type="dt"/>
          </p:nvPr>
        </p:nvSpPr>
        <p:spPr>
          <a:xfrm>
            <a:off x="8380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>
              <a:lnSpc>
                <a:spcPct val="100000"/>
              </a:lnSpc>
            </a:pPr>
            <a:fld id="{18EC7AF4-635C-4FAD-80F9-D5139A756602}" type="datetime">
              <a:rPr lang="uk-UA" sz="1200" b="0" strike="noStrike" spc="-1">
                <a:solidFill>
                  <a:srgbClr val="8B8B8B"/>
                </a:solidFill>
                <a:latin typeface="Calibri"/>
              </a:rPr>
              <a:t>20.11.25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6" name="PlaceHolder 2"/>
          <p:cNvSpPr>
            <a:spLocks noGrp="1"/>
          </p:cNvSpPr>
          <p:nvPr>
            <p:ph type="ftr"/>
          </p:nvPr>
        </p:nvSpPr>
        <p:spPr>
          <a:xfrm>
            <a:off x="4038480" y="6356520"/>
            <a:ext cx="41144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endParaRPr lang="uk-UA" sz="2400" b="0" strike="noStrike" spc="-1" dirty="0"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sldNum"/>
          </p:nvPr>
        </p:nvSpPr>
        <p:spPr>
          <a:xfrm>
            <a:off x="8610480" y="6356520"/>
            <a:ext cx="2742840" cy="364680"/>
          </a:xfrm>
          <a:prstGeom prst="rect">
            <a:avLst/>
          </a:prstGeom>
        </p:spPr>
        <p:txBody>
          <a:bodyPr anchor="ctr">
            <a:noAutofit/>
          </a:bodyPr>
          <a:lstStyle/>
          <a:p>
            <a:pPr algn="r">
              <a:lnSpc>
                <a:spcPct val="100000"/>
              </a:lnSpc>
            </a:pPr>
            <a:fld id="{837F58C0-2FDF-4BD3-948D-2FAC849B745F}" type="slidenum">
              <a:rPr lang="uk-UA" sz="1200" b="0" strike="noStrike" spc="-1">
                <a:solidFill>
                  <a:srgbClr val="8B8B8B"/>
                </a:solidFill>
                <a:latin typeface="Calibri"/>
              </a:rPr>
              <a:t>‹#›</a:t>
            </a:fld>
            <a:endParaRPr lang="uk-UA" sz="1200" b="0" strike="noStrike" spc="-1" dirty="0"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title"/>
          </p:nvPr>
        </p:nvSpPr>
        <p:spPr>
          <a:xfrm>
            <a:off x="609480" y="273600"/>
            <a:ext cx="10972440" cy="1144800"/>
          </a:xfrm>
          <a:prstGeom prst="rect">
            <a:avLst/>
          </a:prstGeom>
        </p:spPr>
        <p:txBody>
          <a:bodyPr lIns="0" tIns="0" rIns="0" bIns="0" anchor="ctr">
            <a:noAutofit/>
          </a:bodyPr>
          <a:lstStyle/>
          <a:p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Для правки тексту заголовка клацніть мишею</a:t>
            </a:r>
          </a:p>
        </p:txBody>
      </p:sp>
      <p:sp>
        <p:nvSpPr>
          <p:cNvPr id="4" name="PlaceHolder 5"/>
          <p:cNvSpPr>
            <a:spLocks noGrp="1"/>
          </p:cNvSpPr>
          <p:nvPr>
            <p:ph type="body"/>
          </p:nvPr>
        </p:nvSpPr>
        <p:spPr>
          <a:xfrm>
            <a:off x="609480" y="1604520"/>
            <a:ext cx="10972440" cy="3977280"/>
          </a:xfrm>
          <a:prstGeom prst="rect">
            <a:avLst/>
          </a:prstGeom>
        </p:spPr>
        <p:txBody>
          <a:bodyPr lIns="0" tIns="0" rIns="0" bIns="0">
            <a:normAutofit/>
          </a:bodyPr>
          <a:lstStyle/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800" b="0" strike="noStrike" spc="-1">
                <a:solidFill>
                  <a:srgbClr val="000000"/>
                </a:solidFill>
                <a:latin typeface="Calibri"/>
              </a:rPr>
              <a:t>Для редагування структури клацніть мишею</a:t>
            </a:r>
          </a:p>
          <a:p>
            <a:pPr marL="864000" lvl="1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Другий рівень структури</a:t>
            </a:r>
          </a:p>
          <a:p>
            <a:pPr marL="1296000" lvl="2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Третій рівень структури</a:t>
            </a:r>
          </a:p>
          <a:p>
            <a:pPr marL="1728000" lvl="3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lang="ru-RU" sz="1800" b="0" strike="noStrike" spc="-1">
                <a:solidFill>
                  <a:srgbClr val="000000"/>
                </a:solidFill>
                <a:latin typeface="Calibri"/>
              </a:rPr>
              <a:t>Четвертий рівень структури</a:t>
            </a:r>
          </a:p>
          <a:p>
            <a:pPr marL="2160000" lvl="4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П'ятий рівень структури</a:t>
            </a:r>
          </a:p>
          <a:p>
            <a:pPr marL="2592000" lvl="5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Шостий рівень структури</a:t>
            </a:r>
          </a:p>
          <a:p>
            <a:pPr marL="3024000" lvl="6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lang="ru-RU" sz="2000" b="0" strike="noStrike" spc="-1">
                <a:solidFill>
                  <a:srgbClr val="000000"/>
                </a:solidFill>
                <a:latin typeface="Calibri"/>
              </a:rPr>
              <a:t>Сьомий рівень структури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/>
    <p:bodyStyle/>
    <p:otherStyle/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4FACEA3-B418-4D90-BDEF-3576AC4BAA2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6919236"/>
          </a:xfrm>
          <a:prstGeom prst="rect">
            <a:avLst/>
          </a:prstGeom>
        </p:spPr>
      </p:pic>
      <p:sp>
        <p:nvSpPr>
          <p:cNvPr id="49" name="CustomShape 2"/>
          <p:cNvSpPr/>
          <p:nvPr/>
        </p:nvSpPr>
        <p:spPr>
          <a:xfrm>
            <a:off x="346320" y="1124744"/>
            <a:ext cx="11540520" cy="1860594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115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Суботня школа</a:t>
            </a:r>
            <a:endParaRPr lang="uk-UA" sz="11500" b="0" strike="noStrike" spc="-1" dirty="0">
              <a:solidFill>
                <a:schemeClr val="tx2">
                  <a:lumMod val="75000"/>
                </a:schemeClr>
              </a:solidFill>
              <a:effectLst>
                <a:glow rad="63500">
                  <a:schemeClr val="bg1">
                    <a:alpha val="40000"/>
                  </a:schemeClr>
                </a:glow>
              </a:effectLst>
              <a:latin typeface="Arial"/>
            </a:endParaRPr>
          </a:p>
        </p:txBody>
      </p:sp>
      <p:sp>
        <p:nvSpPr>
          <p:cNvPr id="50" name="CustomShape 3"/>
          <p:cNvSpPr/>
          <p:nvPr/>
        </p:nvSpPr>
        <p:spPr>
          <a:xfrm>
            <a:off x="5951984" y="188640"/>
            <a:ext cx="5809325" cy="74798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427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Щиро </a:t>
            </a:r>
            <a:r>
              <a:rPr lang="uk-UA" sz="4270" b="1" strike="noStrike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101600">
                    <a:schemeClr val="accent5">
                      <a:satMod val="175000"/>
                      <a:alpha val="40000"/>
                    </a:schemeClr>
                  </a:glow>
                </a:effectLst>
                <a:latin typeface="Bookman Old Style"/>
              </a:rPr>
              <a:t>вітаємо вас!</a:t>
            </a:r>
            <a:endParaRPr lang="uk-UA" sz="427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101600">
                  <a:schemeClr val="accent5">
                    <a:satMod val="175000"/>
                    <a:alpha val="40000"/>
                  </a:schemeClr>
                </a:glow>
              </a:effectLst>
              <a:latin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E585FC6-9BDE-EBD9-5732-29BC9F658A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8C15FC69-A01C-FFBF-4DF6-0377A6FCC6E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-27384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D73EE5C-E74B-FCBC-7EB7-8B93653BE23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30A47E3-BFAE-7DD8-AB94-96F16D02DDB0}"/>
              </a:ext>
            </a:extLst>
          </p:cNvPr>
          <p:cNvSpPr/>
          <p:nvPr/>
        </p:nvSpPr>
        <p:spPr>
          <a:xfrm>
            <a:off x="8256239" y="186766"/>
            <a:ext cx="3637379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Спадкоємці обітниць, в'язні надії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55EEEEE-EBAA-74C2-9267-02F790116879}"/>
              </a:ext>
            </a:extLst>
          </p:cNvPr>
          <p:cNvSpPr/>
          <p:nvPr/>
        </p:nvSpPr>
        <p:spPr>
          <a:xfrm>
            <a:off x="218702" y="2708920"/>
            <a:ext cx="11809311" cy="2676202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3. Що означало розділення ще не завойованої землі?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</a:t>
            </a:r>
            <a:r>
              <a:rPr lang="uk-UA" sz="44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Ісуса Навина 13:1-7; Филипʼянам 2:12;  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</a:t>
            </a:r>
            <a:r>
              <a:rPr lang="uk-UA" sz="44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Євреїв 12:28</a:t>
            </a:r>
          </a:p>
        </p:txBody>
      </p:sp>
    </p:spTree>
    <p:extLst>
      <p:ext uri="{BB962C8B-B14F-4D97-AF65-F5344CB8AC3E}">
        <p14:creationId xmlns:p14="http://schemas.microsoft.com/office/powerpoint/2010/main" val="39083348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16C51EF-089D-2E4E-E0BA-25C55EFB5BE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4971F62-1B42-FD81-C173-99F60FC9F9E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64B08F86-22D1-E663-2FC7-F88DA59015B3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DF366EB-D91E-D0EF-0376-02E72C146640}"/>
              </a:ext>
            </a:extLst>
          </p:cNvPr>
          <p:cNvSpPr/>
          <p:nvPr/>
        </p:nvSpPr>
        <p:spPr>
          <a:xfrm>
            <a:off x="7608167" y="186766"/>
            <a:ext cx="4230735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Спадкоємці обітниць, в'язні надії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9BE95B0E-B6CA-0D52-954A-1B375DA91355}"/>
              </a:ext>
            </a:extLst>
          </p:cNvPr>
          <p:cNvSpPr/>
          <p:nvPr/>
        </p:nvSpPr>
        <p:spPr>
          <a:xfrm>
            <a:off x="218702" y="2708920"/>
            <a:ext cx="11809311" cy="2614647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4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Як Бог виховував розуміння  залежності від Нього, а також поваги й доброзичливості до тих, хто опинився в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скрутних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обставинах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uk-UA" sz="44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</a:t>
            </a:r>
            <a:r>
              <a:rPr lang="uk-UA" sz="44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Левит 25:1-13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6672032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2E56-C0D8-5533-05C7-A8A678AC03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8681528-A32A-5C59-113C-37690C5468C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2AB3CF9-9C6A-28A1-A662-A46E2E3F1BE9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504A3F3-6C6E-C844-7907-E75530225BD5}"/>
              </a:ext>
            </a:extLst>
          </p:cNvPr>
          <p:cNvSpPr/>
          <p:nvPr/>
        </p:nvSpPr>
        <p:spPr>
          <a:xfrm>
            <a:off x="7896200" y="186766"/>
            <a:ext cx="3997418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Спадкоємці обітниць, в'язні надії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0DCC5684-5376-654A-6A7D-2CD3BA88544F}"/>
              </a:ext>
            </a:extLst>
          </p:cNvPr>
          <p:cNvSpPr/>
          <p:nvPr/>
        </p:nvSpPr>
        <p:spPr>
          <a:xfrm>
            <a:off x="218702" y="2708920"/>
            <a:ext cx="11809311" cy="316864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5. Яка обітниця була дана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тим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, хто втратив Обітовану землю? Що обіцяно Ізраїлю Нового Заповіту?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Єремії 24:6; Єзекіїля 11:17, 37:14, 25; Івана 14:1-3;   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Об'явлення 21:1-3</a:t>
            </a:r>
          </a:p>
        </p:txBody>
      </p:sp>
    </p:spTree>
    <p:extLst>
      <p:ext uri="{BB962C8B-B14F-4D97-AF65-F5344CB8AC3E}">
        <p14:creationId xmlns:p14="http://schemas.microsoft.com/office/powerpoint/2010/main" val="226402231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7930FEE-EFE0-A1A9-475C-A02A2FDD17D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E7A892B-24D8-7E24-4DA2-9FA088F8ED0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AE5EC32A-FBD7-FBF6-954D-DC99F68D2E7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Актуальність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CEE1082-292A-D9DF-DCC7-9064B2312375}"/>
              </a:ext>
            </a:extLst>
          </p:cNvPr>
          <p:cNvSpPr/>
          <p:nvPr/>
        </p:nvSpPr>
        <p:spPr>
          <a:xfrm>
            <a:off x="7824192" y="186766"/>
            <a:ext cx="4203822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Спадкоємці обітниць, в'язні надії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3882E6C-B19A-D24C-A772-B6CEBB6901CF}"/>
              </a:ext>
            </a:extLst>
          </p:cNvPr>
          <p:cNvSpPr/>
          <p:nvPr/>
        </p:nvSpPr>
        <p:spPr>
          <a:xfrm>
            <a:off x="353098" y="2708920"/>
            <a:ext cx="11674915" cy="1445096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Що для вас означає жити в очікуванні обітниці Нового Неба і Нової Землі?</a:t>
            </a:r>
            <a:endParaRPr lang="uk-UA" sz="4400" i="1" spc="-1" noProof="0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3064026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36FDF-7062-0B15-8E1A-92A76197266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470B285-7739-A671-B7B1-B3420D2584C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64F12BC-E964-4E8B-337D-2F649FA94804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застосування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628F4994-3326-AF4D-BB08-7D643DEB88C2}"/>
              </a:ext>
            </a:extLst>
          </p:cNvPr>
          <p:cNvSpPr/>
          <p:nvPr/>
        </p:nvSpPr>
        <p:spPr>
          <a:xfrm>
            <a:off x="7608167" y="186766"/>
            <a:ext cx="4230735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Спадкоємці обітниць, в'язні надії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3A78530F-0823-132A-AAF8-E3146E1D238B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Чому отримавши спасіння через благодать в Ісусі Христі, ми повинні проходити процес освячення та в послуху з любові виконувати вимоги заповіту?</a:t>
            </a:r>
            <a:endParaRPr lang="uk-UA" sz="4000" i="1" spc="-1" dirty="0">
              <a:solidFill>
                <a:schemeClr val="accent6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635946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7DB31A0-9E00-5E08-832F-DBC7B7EC8D2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7E794C88-6697-C775-AA1A-7A09145CB7A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E8C5D70-5929-27BC-8E26-5BD5742B8B4E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Висновок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1FD1A12D-9825-3E94-06A0-2E6E5EDC4C83}"/>
              </a:ext>
            </a:extLst>
          </p:cNvPr>
          <p:cNvSpPr/>
          <p:nvPr/>
        </p:nvSpPr>
        <p:spPr>
          <a:xfrm>
            <a:off x="7680175" y="186766"/>
            <a:ext cx="4213443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Спадкоємці обітниць, в'язні надії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4C489BD-1F99-5FB4-F513-67482BEDFBE3}"/>
              </a:ext>
            </a:extLst>
          </p:cNvPr>
          <p:cNvSpPr/>
          <p:nvPr/>
        </p:nvSpPr>
        <p:spPr>
          <a:xfrm>
            <a:off x="218702" y="2708920"/>
            <a:ext cx="11809311" cy="1937538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Ми живемо як вигнанці, які прямують до справжньої Батьківщини – Землі, яку Бог обіцяв тим, хто готується до зустрічі з Ним. </a:t>
            </a:r>
          </a:p>
        </p:txBody>
      </p:sp>
    </p:spTree>
    <p:extLst>
      <p:ext uri="{BB962C8B-B14F-4D97-AF65-F5344CB8AC3E}">
        <p14:creationId xmlns:p14="http://schemas.microsoft.com/office/powerpoint/2010/main" val="3077273888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01DB49F-7C38-093B-B9BC-BD2275B2CE3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00092C1-E942-F6BB-DF65-29E448FF1DF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3082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1DE5B5C2-834F-9B39-31AF-A8DF2BE6BA16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Практичне завдання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A04AC701-47A1-09CC-EA34-F4FA310FD9F4}"/>
              </a:ext>
            </a:extLst>
          </p:cNvPr>
          <p:cNvSpPr/>
          <p:nvPr/>
        </p:nvSpPr>
        <p:spPr>
          <a:xfrm>
            <a:off x="8040215" y="186766"/>
            <a:ext cx="3672409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Спадкоємці обітниць, в'язні надії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776FDF5-6404-C446-23A7-164CEFF43AAC}"/>
              </a:ext>
            </a:extLst>
          </p:cNvPr>
          <p:cNvSpPr/>
          <p:nvPr/>
        </p:nvSpPr>
        <p:spPr>
          <a:xfrm>
            <a:off x="218702" y="2708920"/>
            <a:ext cx="11809311" cy="1198875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lvl="0" eaLnBrk="0" fontAlgn="base" hangingPunct="0">
              <a:spcBef>
                <a:spcPct val="0"/>
              </a:spcBef>
              <a:spcAft>
                <a:spcPct val="0"/>
              </a:spcAft>
            </a:pPr>
            <a:r>
              <a:rPr lang="uk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  Розкажіть тим, хто поруч, чому ми можемо довіряти Божим обітницям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r>
              <a:rPr lang="uk-UA" sz="36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</a:t>
            </a:r>
          </a:p>
        </p:txBody>
      </p:sp>
    </p:spTree>
    <p:extLst>
      <p:ext uri="{BB962C8B-B14F-4D97-AF65-F5344CB8AC3E}">
        <p14:creationId xmlns:p14="http://schemas.microsoft.com/office/powerpoint/2010/main" val="75070857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0D5CCD2-CC30-DB94-7D87-0D245802F7B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A55D9EF6-5E44-F186-82CA-3C9A1B2C8C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9382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FBD74402-3233-ED76-CF1F-2B0FB1A0D24A}"/>
              </a:ext>
            </a:extLst>
          </p:cNvPr>
          <p:cNvSpPr/>
          <p:nvPr/>
        </p:nvSpPr>
        <p:spPr>
          <a:xfrm>
            <a:off x="353098" y="1378508"/>
            <a:ext cx="11540520" cy="1106542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66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Братнє спілкування: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5961B588-E633-06F7-0A7E-87485C3FDC47}"/>
              </a:ext>
            </a:extLst>
          </p:cNvPr>
          <p:cNvSpPr/>
          <p:nvPr/>
        </p:nvSpPr>
        <p:spPr>
          <a:xfrm>
            <a:off x="7608168" y="186766"/>
            <a:ext cx="4285451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Гіганти віри: </a:t>
            </a:r>
          </a:p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Ісус Навин і Халев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1910DA21-743C-4B1E-82DB-4318C0721EEF}"/>
              </a:ext>
            </a:extLst>
          </p:cNvPr>
          <p:cNvSpPr/>
          <p:nvPr/>
        </p:nvSpPr>
        <p:spPr>
          <a:xfrm>
            <a:off x="218702" y="2708920"/>
            <a:ext cx="11809311" cy="304553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 ви відчували Божу присутність протягом минулого тижня? </a:t>
            </a:r>
          </a:p>
          <a:p>
            <a:r>
              <a:rPr lang="uk-UA" sz="44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3600" i="1" spc="-1" dirty="0">
                <a:solidFill>
                  <a:schemeClr val="accent5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- </a:t>
            </a:r>
            <a:r>
              <a:rPr lang="uk-UA" sz="3600" i="1" noProof="0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Як ви </a:t>
            </a:r>
            <a:r>
              <a:rPr lang="en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діли</a:t>
            </a:r>
            <a:r>
              <a:rPr lang="uk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л</a:t>
            </a:r>
            <a:r>
              <a:rPr lang="en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ися</a:t>
            </a:r>
            <a:r>
              <a:rPr lang="uk-UA" altLang="en-UA" sz="3600" i="1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 пережитими досвідами довіри Богові в складних обставинах життя, з тими, хто поруч з вами</a:t>
            </a:r>
            <a:r>
              <a:rPr lang="uk-UA" sz="3600" i="1" noProof="0" dirty="0">
                <a:solidFill>
                  <a:schemeClr val="accent5">
                    <a:lumMod val="50000"/>
                  </a:schemeClr>
                </a:solidFill>
                <a:latin typeface="Constantia" panose="02030602050306030303" pitchFamily="18" charset="0"/>
              </a:rPr>
              <a:t>?</a:t>
            </a:r>
            <a:endParaRPr lang="uk-UA" sz="3600" i="1" spc="-1" dirty="0">
              <a:solidFill>
                <a:schemeClr val="accent5">
                  <a:lumMod val="50000"/>
                </a:schemeClr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8475134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ACBD88C-48A0-C2CB-EF4C-BE8328DFDEE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62734588-C883-5123-1DAE-9483B91C2F39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625424" y="-531440"/>
            <a:ext cx="12817424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C77E9D12-B8CA-24BE-B928-D8A1A3CAFD7A}"/>
              </a:ext>
            </a:extLst>
          </p:cNvPr>
          <p:cNvSpPr/>
          <p:nvPr/>
        </p:nvSpPr>
        <p:spPr>
          <a:xfrm>
            <a:off x="7654917" y="186766"/>
            <a:ext cx="3701889" cy="644877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3600" b="1" spc="-1" dirty="0">
                <a:solidFill>
                  <a:schemeClr val="accent4">
                    <a:lumMod val="20000"/>
                    <a:lumOff val="80000"/>
                  </a:schemeClr>
                </a:solidFill>
                <a:effectLst>
                  <a:glow rad="63500">
                    <a:schemeClr val="accent5">
                      <a:satMod val="175000"/>
                      <a:alpha val="40000"/>
                    </a:schemeClr>
                  </a:glow>
                </a:effectLst>
                <a:latin typeface="Book Antiqua" panose="02040602050305030304" pitchFamily="18" charset="0"/>
                <a:ea typeface="Batang" panose="02030600000101010101" pitchFamily="18" charset="-127"/>
              </a:rPr>
              <a:t>Суботня школа</a:t>
            </a:r>
            <a:endParaRPr lang="uk-UA" sz="36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ook Antiqua" panose="02040602050305030304" pitchFamily="18" charset="0"/>
              <a:ea typeface="Batang" panose="02030600000101010101" pitchFamily="18" charset="-127"/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941CEE1C-5F86-061B-359B-9AD89D5DE1A3}"/>
              </a:ext>
            </a:extLst>
          </p:cNvPr>
          <p:cNvSpPr txBox="1"/>
          <p:nvPr/>
        </p:nvSpPr>
        <p:spPr>
          <a:xfrm>
            <a:off x="119336" y="1124744"/>
            <a:ext cx="11933341" cy="286232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Урок №9</a:t>
            </a:r>
          </a:p>
          <a:p>
            <a:pPr>
              <a:lnSpc>
                <a:spcPct val="100000"/>
              </a:lnSpc>
            </a:pP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Спадкоємці обітниць,  </a:t>
            </a:r>
          </a:p>
          <a:p>
            <a:pPr>
              <a:lnSpc>
                <a:spcPct val="100000"/>
              </a:lnSpc>
            </a:pPr>
            <a:r>
              <a:rPr lang="uk-UA" sz="60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                              </a:t>
            </a:r>
            <a:r>
              <a:rPr lang="uk-UA" sz="6000" b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в'язні надії</a:t>
            </a:r>
          </a:p>
        </p:txBody>
      </p:sp>
    </p:spTree>
    <p:extLst>
      <p:ext uri="{BB962C8B-B14F-4D97-AF65-F5344CB8AC3E}">
        <p14:creationId xmlns:p14="http://schemas.microsoft.com/office/powerpoint/2010/main" val="3380195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8D8979C-0A2C-C703-A84D-AAC2906F105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0369834A-3F39-40B0-449B-496EE21C768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4382" y="0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B0EE9EB3-9768-80EB-1946-0FDF7BE0CBA5}"/>
              </a:ext>
            </a:extLst>
          </p:cNvPr>
          <p:cNvSpPr/>
          <p:nvPr/>
        </p:nvSpPr>
        <p:spPr>
          <a:xfrm>
            <a:off x="8184232" y="186766"/>
            <a:ext cx="3888432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Спадкоємці обітниць, в'язні надії</a:t>
            </a:r>
            <a:endParaRPr lang="uk-UA" sz="2400" b="0" strike="noStrike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57BDC40-B571-43D3-DF72-69D53AB7593A}"/>
              </a:ext>
            </a:extLst>
          </p:cNvPr>
          <p:cNvSpPr/>
          <p:nvPr/>
        </p:nvSpPr>
        <p:spPr>
          <a:xfrm>
            <a:off x="335359" y="2709476"/>
            <a:ext cx="11449273" cy="292242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Мета уроку:</a:t>
            </a:r>
          </a:p>
          <a:p>
            <a:pPr>
              <a:lnSpc>
                <a:spcPct val="100000"/>
              </a:lnSpc>
            </a:pPr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- Зрозуміти типологічний характер </a:t>
            </a:r>
            <a:r>
              <a:rPr lang="uk-UA" sz="2800" i="1" spc="-1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Обітованої землі;</a:t>
            </a:r>
            <a:endParaRPr lang="uk-UA" sz="2800" i="1" spc="-1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- Розвивати довіру до Божих обітниць навіть під час тривалого очікування;</a:t>
            </a:r>
          </a:p>
          <a:p>
            <a:r>
              <a:rPr lang="uk-UA" sz="28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- Спонукати ділитися виконаними обітницями Божими з тими, хто поруч.</a:t>
            </a:r>
            <a:r>
              <a:rPr lang="uk-UA" sz="28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14352560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CABBBF8-3D7F-878F-2DD8-5DA38198352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F86A1E18-0B0C-E932-6362-2A53077924B0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9F60A877-4B41-10CD-39ED-4B6920232633}"/>
              </a:ext>
            </a:extLst>
          </p:cNvPr>
          <p:cNvSpPr/>
          <p:nvPr/>
        </p:nvSpPr>
        <p:spPr>
          <a:xfrm>
            <a:off x="8184232" y="186766"/>
            <a:ext cx="3888432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Спадкоємці обітниць, в'язні надії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4B3545EA-A924-9BD8-B929-3A98D8B8A023}"/>
              </a:ext>
            </a:extLst>
          </p:cNvPr>
          <p:cNvSpPr/>
          <p:nvPr/>
        </p:nvSpPr>
        <p:spPr>
          <a:xfrm>
            <a:off x="47329" y="2709476"/>
            <a:ext cx="12104012" cy="1875983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Активна підготовка:</a:t>
            </a:r>
          </a:p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Як довго ви чекали на щось обіцяне? Які почуття ви пережили, коли отримали обіцяне?</a:t>
            </a:r>
            <a:endParaRPr lang="uk-UA" sz="36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9360406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90BCBE0-8A62-A0E0-E1FB-36F7BBE4093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20246B7B-F185-2AF9-AA40-CA5E18BF889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0"/>
            <a:ext cx="12226382" cy="6858000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E195B3F2-EC98-9377-88EB-A74EBD13654B}"/>
              </a:ext>
            </a:extLst>
          </p:cNvPr>
          <p:cNvSpPr/>
          <p:nvPr/>
        </p:nvSpPr>
        <p:spPr>
          <a:xfrm>
            <a:off x="8184233" y="186766"/>
            <a:ext cx="3843780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Спадкоємці обітниць, в'язні надії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81DF4C8E-A2AF-CCA0-20AC-1E18E6751112}"/>
              </a:ext>
            </a:extLst>
          </p:cNvPr>
          <p:cNvSpPr/>
          <p:nvPr/>
        </p:nvSpPr>
        <p:spPr>
          <a:xfrm>
            <a:off x="218702" y="2204864"/>
            <a:ext cx="11809311" cy="1999094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</a:t>
            </a:r>
            <a:r>
              <a:rPr lang="uk-UA" sz="4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Пам’ятний вірш:</a:t>
            </a:r>
          </a:p>
          <a:p>
            <a:r>
              <a:rPr lang="uk-UA" sz="3600" noProof="0" dirty="0">
                <a:solidFill>
                  <a:srgbClr val="00206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uk-UA" sz="4000" i="1" noProof="0" dirty="0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«До твердині верніться, о в'язні надії! І сьогодні звіщаю: Подвійно тобі поверну!»     </a:t>
            </a:r>
            <a:r>
              <a:rPr lang="uk-UA" sz="3600" i="1" dirty="0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Захарії</a:t>
            </a:r>
            <a:r>
              <a:rPr lang="uk-UA" sz="3600" i="1" noProof="0" dirty="0">
                <a:solidFill>
                  <a:srgbClr val="002060"/>
                </a:solidFill>
                <a:latin typeface="Constantia" panose="02030602050306030303" pitchFamily="18" charset="0"/>
                <a:cs typeface="Times New Roman" panose="02020603050405020304" pitchFamily="18" charset="0"/>
              </a:rPr>
              <a:t> 9:12</a:t>
            </a:r>
          </a:p>
        </p:txBody>
      </p:sp>
    </p:spTree>
    <p:extLst>
      <p:ext uri="{BB962C8B-B14F-4D97-AF65-F5344CB8AC3E}">
        <p14:creationId xmlns:p14="http://schemas.microsoft.com/office/powerpoint/2010/main" val="390626429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BDD01CE-5A49-2114-B697-F1EC48521E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9BE919C3-C6BD-E851-0F9B-A13F17AD2E71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50" name="CustomShape 3">
            <a:extLst>
              <a:ext uri="{FF2B5EF4-FFF2-40B4-BE49-F238E27FC236}">
                <a16:creationId xmlns:a16="http://schemas.microsoft.com/office/drawing/2014/main" id="{76319C36-E25F-BF90-6910-8FB4E2BE15F1}"/>
              </a:ext>
            </a:extLst>
          </p:cNvPr>
          <p:cNvSpPr/>
          <p:nvPr/>
        </p:nvSpPr>
        <p:spPr>
          <a:xfrm>
            <a:off x="7608168" y="186766"/>
            <a:ext cx="3672408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Спадкоємці обітниць, в'язні надії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2B795852-85FA-60E4-62C5-C19CF52A9FED}"/>
              </a:ext>
            </a:extLst>
          </p:cNvPr>
          <p:cNvSpPr/>
          <p:nvPr/>
        </p:nvSpPr>
        <p:spPr>
          <a:xfrm>
            <a:off x="218702" y="2708920"/>
            <a:ext cx="11809311" cy="2060649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</a:t>
            </a:r>
            <a:r>
              <a:rPr lang="uk-UA" sz="48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Головна думка уроку: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Прообрази Обітованої землі: у чому їх актуальність сьогодні?</a:t>
            </a:r>
          </a:p>
        </p:txBody>
      </p:sp>
    </p:spTree>
    <p:extLst>
      <p:ext uri="{BB962C8B-B14F-4D97-AF65-F5344CB8AC3E}">
        <p14:creationId xmlns:p14="http://schemas.microsoft.com/office/powerpoint/2010/main" val="85786826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2E8E199-C5C6-5F9A-C738-DD7D57E0833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15A645A6-5459-39C7-D66A-3BE64391284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61236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C4BF9A7C-432C-E613-0D97-E096B1F2E14D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00440D25-CF5F-39B2-0B63-64E0F9AFEDC7}"/>
              </a:ext>
            </a:extLst>
          </p:cNvPr>
          <p:cNvSpPr/>
          <p:nvPr/>
        </p:nvSpPr>
        <p:spPr>
          <a:xfrm>
            <a:off x="8256240" y="186766"/>
            <a:ext cx="3637379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Спадкоємці обітниць, в'язні надії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FD525C31-386A-ADAF-7245-5DAC8A4BC53D}"/>
              </a:ext>
            </a:extLst>
          </p:cNvPr>
          <p:cNvSpPr/>
          <p:nvPr/>
        </p:nvSpPr>
        <p:spPr>
          <a:xfrm>
            <a:off x="218702" y="2708920"/>
            <a:ext cx="11809311" cy="1383540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4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1.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Чому виникла потреба в Обітованій землі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  <a:endParaRPr lang="uk-UA" sz="4400" i="1" spc="-1" noProof="0" dirty="0">
              <a:solidFill>
                <a:srgbClr val="00206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  <a:p>
            <a:pPr>
              <a:lnSpc>
                <a:spcPct val="100000"/>
              </a:lnSpc>
            </a:pPr>
            <a:r>
              <a:rPr lang="ru-RU" sz="4000" i="1" spc="-1" dirty="0">
                <a:solidFill>
                  <a:schemeClr val="accent6">
                    <a:lumMod val="50000"/>
                  </a:schemeClr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  </a:t>
            </a:r>
            <a:r>
              <a:rPr lang="ru-RU" sz="40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Буття 2:15, 3:17-24; 13:14-15, 28:13</a:t>
            </a:r>
          </a:p>
        </p:txBody>
      </p:sp>
    </p:spTree>
    <p:extLst>
      <p:ext uri="{BB962C8B-B14F-4D97-AF65-F5344CB8AC3E}">
        <p14:creationId xmlns:p14="http://schemas.microsoft.com/office/powerpoint/2010/main" val="97284250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D4B34CD3-8B14-72FD-5B9D-0256BFBA6CD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:a16="http://schemas.microsoft.com/office/drawing/2014/main" id="{EB43DB18-C1EB-6401-82C2-60423F4F645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7191" y="-9055"/>
            <a:ext cx="12226382" cy="7522684"/>
          </a:xfrm>
          <a:prstGeom prst="rect">
            <a:avLst/>
          </a:prstGeom>
        </p:spPr>
      </p:pic>
      <p:sp>
        <p:nvSpPr>
          <p:cNvPr id="49" name="CustomShape 2">
            <a:extLst>
              <a:ext uri="{FF2B5EF4-FFF2-40B4-BE49-F238E27FC236}">
                <a16:creationId xmlns:a16="http://schemas.microsoft.com/office/drawing/2014/main" id="{70A7912C-E055-0109-E0BE-C9E838422BB8}"/>
              </a:ext>
            </a:extLst>
          </p:cNvPr>
          <p:cNvSpPr/>
          <p:nvPr/>
        </p:nvSpPr>
        <p:spPr>
          <a:xfrm>
            <a:off x="353098" y="1378508"/>
            <a:ext cx="11540520" cy="921876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5400" b="1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Дослідження Біблії</a:t>
            </a:r>
            <a:r>
              <a:rPr lang="uk-UA" sz="5400" b="1" strike="noStrike" spc="-1" dirty="0">
                <a:solidFill>
                  <a:schemeClr val="tx2">
                    <a:lumMod val="75000"/>
                  </a:schemeClr>
                </a:solidFill>
                <a:effectLst>
                  <a:glow rad="63500">
                    <a:schemeClr val="bg1">
                      <a:alpha val="40000"/>
                    </a:schemeClr>
                  </a:glow>
                </a:effectLst>
                <a:latin typeface="Book Antiqua"/>
              </a:rPr>
              <a:t>:</a:t>
            </a:r>
          </a:p>
        </p:txBody>
      </p:sp>
      <p:sp>
        <p:nvSpPr>
          <p:cNvPr id="50" name="CustomShape 3">
            <a:extLst>
              <a:ext uri="{FF2B5EF4-FFF2-40B4-BE49-F238E27FC236}">
                <a16:creationId xmlns:a16="http://schemas.microsoft.com/office/drawing/2014/main" id="{F51A1F56-8A83-0D66-F77E-217B7E1E5DE2}"/>
              </a:ext>
            </a:extLst>
          </p:cNvPr>
          <p:cNvSpPr/>
          <p:nvPr/>
        </p:nvSpPr>
        <p:spPr>
          <a:xfrm>
            <a:off x="8184232" y="186766"/>
            <a:ext cx="3843781" cy="829543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 algn="ctr">
              <a:lnSpc>
                <a:spcPct val="100000"/>
              </a:lnSpc>
            </a:pPr>
            <a:r>
              <a:rPr lang="uk-UA" sz="2400" b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Спадкоємці обітниць, в'язні надії</a:t>
            </a:r>
            <a:endParaRPr lang="uk-UA" sz="2400" spc="-1" dirty="0">
              <a:solidFill>
                <a:schemeClr val="accent4">
                  <a:lumMod val="20000"/>
                  <a:lumOff val="80000"/>
                </a:schemeClr>
              </a:solidFill>
              <a:effectLst>
                <a:glow rad="63500">
                  <a:schemeClr val="accent5">
                    <a:satMod val="175000"/>
                    <a:alpha val="40000"/>
                  </a:schemeClr>
                </a:glow>
              </a:effectLst>
              <a:latin typeface="Batang" panose="02030600000101010101" pitchFamily="18" charset="-127"/>
              <a:ea typeface="Batang" panose="02030600000101010101" pitchFamily="18" charset="-127"/>
            </a:endParaRPr>
          </a:p>
        </p:txBody>
      </p:sp>
      <p:sp>
        <p:nvSpPr>
          <p:cNvPr id="2" name="CustomShape 2">
            <a:extLst>
              <a:ext uri="{FF2B5EF4-FFF2-40B4-BE49-F238E27FC236}">
                <a16:creationId xmlns:a16="http://schemas.microsoft.com/office/drawing/2014/main" id="{CE5DCD04-CF27-AD5C-AA5D-30F4701A89FA}"/>
              </a:ext>
            </a:extLst>
          </p:cNvPr>
          <p:cNvSpPr/>
          <p:nvPr/>
        </p:nvSpPr>
        <p:spPr>
          <a:xfrm>
            <a:off x="218702" y="2708920"/>
            <a:ext cx="11809311" cy="2553091"/>
          </a:xfrm>
          <a:prstGeom prst="rect">
            <a:avLst/>
          </a:prstGeom>
          <a:solidFill>
            <a:schemeClr val="bg1">
              <a:alpha val="40000"/>
            </a:schemeClr>
          </a:solidFill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square" lIns="90000" tIns="45000" rIns="90000" bIns="45000">
            <a:spAutoFit/>
          </a:bodyPr>
          <a:lstStyle/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2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Яким чином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Ізраїль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отримав землю? </a:t>
            </a:r>
            <a:r>
              <a:rPr lang="uk-UA" sz="40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Якими були умови життя на ній</a:t>
            </a:r>
            <a:r>
              <a:rPr lang="uk-UA" sz="4000" i="1" spc="-1" noProof="0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?</a:t>
            </a:r>
          </a:p>
          <a:p>
            <a:pPr>
              <a:lnSpc>
                <a:spcPct val="100000"/>
              </a:lnSpc>
            </a:pPr>
            <a:r>
              <a:rPr lang="uk-UA" sz="3600" i="1" spc="-1" dirty="0">
                <a:solidFill>
                  <a:srgbClr val="00206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Вихід 3:8; Левит 20:22; 25:23; </a:t>
            </a:r>
            <a:r>
              <a:rPr lang="uk-UA" sz="4000" i="1" spc="-1" noProof="0" dirty="0" err="1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. Закону 4:1; </a:t>
            </a:r>
          </a:p>
          <a:p>
            <a:pPr>
              <a:lnSpc>
                <a:spcPct val="100000"/>
              </a:lnSpc>
            </a:pPr>
            <a:r>
              <a:rPr lang="uk-UA" sz="4000" i="1" spc="-1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        </a:t>
            </a:r>
            <a:r>
              <a:rPr lang="uk-UA" sz="4000" i="1" spc="-1" noProof="0" dirty="0">
                <a:solidFill>
                  <a:srgbClr val="C00000"/>
                </a:solidFill>
                <a:effectLst>
                  <a:glow rad="101600">
                    <a:schemeClr val="bg1">
                      <a:alpha val="60000"/>
                    </a:schemeClr>
                  </a:glow>
                </a:effectLst>
                <a:latin typeface="Constantia" panose="02030602050306030303" pitchFamily="18" charset="0"/>
              </a:rPr>
              <a:t>Псалом 24:1</a:t>
            </a:r>
            <a:endParaRPr lang="uk-UA" sz="3600" i="1" spc="-1" noProof="0" dirty="0">
              <a:solidFill>
                <a:srgbClr val="C00000"/>
              </a:solidFill>
              <a:effectLst>
                <a:glow rad="101600">
                  <a:schemeClr val="bg1">
                    <a:alpha val="60000"/>
                  </a:schemeClr>
                </a:glow>
              </a:effectLst>
              <a:latin typeface="Constantia" panose="02030602050306030303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5496181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66024</TotalTime>
  <Words>480</Words>
  <Application>Microsoft Macintosh PowerPoint</Application>
  <PresentationFormat>Widescreen</PresentationFormat>
  <Paragraphs>76</Paragraphs>
  <Slides>16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9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16</vt:i4>
      </vt:variant>
    </vt:vector>
  </HeadingPairs>
  <TitlesOfParts>
    <vt:vector size="26" baseType="lpstr">
      <vt:lpstr>Batang</vt:lpstr>
      <vt:lpstr>Arial</vt:lpstr>
      <vt:lpstr>Book Antiqua</vt:lpstr>
      <vt:lpstr>Bookman Old Style</vt:lpstr>
      <vt:lpstr>Calibri</vt:lpstr>
      <vt:lpstr>Constantia</vt:lpstr>
      <vt:lpstr>Symbol</vt:lpstr>
      <vt:lpstr>Times New Roman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subject/>
  <dc:creator>Учетная запись Майкрософт</dc:creator>
  <dc:description/>
  <cp:lastModifiedBy>Микола Шпильчук</cp:lastModifiedBy>
  <cp:revision>3130</cp:revision>
  <dcterms:created xsi:type="dcterms:W3CDTF">2021-09-14T08:06:00Z</dcterms:created>
  <dcterms:modified xsi:type="dcterms:W3CDTF">2025-11-20T07:50:02Z</dcterms:modified>
  <dc:language>uk-UA</dc:languag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AppVersion">
    <vt:lpwstr>14.0000</vt:lpwstr>
  </property>
  <property fmtid="{D5CDD505-2E9C-101B-9397-08002B2CF9AE}" pid="3" name="HiddenSlides">
    <vt:i4>0</vt:i4>
  </property>
  <property fmtid="{D5CDD505-2E9C-101B-9397-08002B2CF9AE}" pid="4" name="HyperlinksChanged">
    <vt:bool>false</vt:bool>
  </property>
  <property fmtid="{D5CDD505-2E9C-101B-9397-08002B2CF9AE}" pid="5" name="LinksUpToDate">
    <vt:bool>false</vt:bool>
  </property>
  <property fmtid="{D5CDD505-2E9C-101B-9397-08002B2CF9AE}" pid="6" name="MMClips">
    <vt:i4>0</vt:i4>
  </property>
  <property fmtid="{D5CDD505-2E9C-101B-9397-08002B2CF9AE}" pid="7" name="Notes">
    <vt:i4>14</vt:i4>
  </property>
  <property fmtid="{D5CDD505-2E9C-101B-9397-08002B2CF9AE}" pid="8" name="PresentationFormat">
    <vt:lpwstr>Произвольный</vt:lpwstr>
  </property>
  <property fmtid="{D5CDD505-2E9C-101B-9397-08002B2CF9AE}" pid="9" name="ScaleCrop">
    <vt:bool>false</vt:bool>
  </property>
  <property fmtid="{D5CDD505-2E9C-101B-9397-08002B2CF9AE}" pid="10" name="ShareDoc">
    <vt:bool>false</vt:bool>
  </property>
  <property fmtid="{D5CDD505-2E9C-101B-9397-08002B2CF9AE}" pid="11" name="Slides">
    <vt:i4>15</vt:i4>
  </property>
</Properties>
</file>