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97" r:id="rId3"/>
    <p:sldId id="296" r:id="rId4"/>
    <p:sldId id="295" r:id="rId5"/>
    <p:sldId id="309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055" autoAdjust="0"/>
    <p:restoredTop sz="88850" autoAdjust="0"/>
  </p:normalViewPr>
  <p:slideViewPr>
    <p:cSldViewPr>
      <p:cViewPr varScale="1">
        <p:scale>
          <a:sx n="65" d="100"/>
          <a:sy n="65" d="100"/>
        </p:scale>
        <p:origin x="208" y="1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85AE5-DC7A-42ED-788C-468DC9222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FA04A19A-68FE-7F4C-78CE-8A3EB645B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D8CD93F-F61B-095C-A70B-944C966673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DB3B0D9-8E65-C1FF-88D7-54474737E95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712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27.11.25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8256239" y="186766"/>
            <a:ext cx="363737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Істинний Ісус Навин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329175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На що вказують численні паралелізми між Мойсеєм і Ісусом Навином? Прообразом Кого є їхнє життя?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</a:t>
            </a:r>
            <a:r>
              <a:rPr lang="uk-UA" sz="44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Числа 13:1-2; Ісуса Навина 2:1; Вихід 3:5; Ісуса </a:t>
            </a:r>
            <a:r>
              <a:rPr lang="uk-UA" sz="44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</a:t>
            </a:r>
            <a:r>
              <a:rPr lang="uk-UA" sz="4400" i="1" spc="-1" noProof="0" dirty="0" err="1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авина</a:t>
            </a:r>
            <a:r>
              <a:rPr lang="uk-UA" sz="44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5:15; </a:t>
            </a:r>
            <a:r>
              <a:rPr lang="uk-UA" sz="4400" i="1" spc="-1" dirty="0" err="1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</a:t>
            </a:r>
            <a:r>
              <a:rPr lang="uk-UA" sz="44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Закону 18:15-19; Дії 3:22-26</a:t>
            </a:r>
            <a:endParaRPr lang="uk-UA" sz="44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7608167" y="186766"/>
            <a:ext cx="423073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Істинний Ісус Навин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Кого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можемо побачити крізь призму типології життя Ісуса Навина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</a:t>
            </a:r>
            <a:r>
              <a:rPr lang="uk-UA" sz="44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Євреям 3:7-19; 4:1-11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7896200" y="186766"/>
            <a:ext cx="399741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Істинний Ісус Навин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Яку паралель можемо провести між Ісусом Навином і нами?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1Тимофію 1:18; 1Коринфянам 10:3-5; Дії 20:32;  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Об'явлення 21:3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7824192" y="186766"/>
            <a:ext cx="420382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Істинний Ісус Навин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212220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З якою подібною проблемою  часів Ісуса Навина зустрічаємося зараз ми – церква останнього часу? 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7608167" y="186766"/>
            <a:ext cx="423073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Істинний Ісус Навин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У чому наша духовна війна подібна до завоювання Ханаану та в чому вона відрізняється?</a:t>
            </a:r>
            <a:endParaRPr lang="uk-UA" sz="40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7680175" y="186766"/>
            <a:ext cx="421344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Істинний Ісус Навин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316864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Кожен, хто прийняв дар спасіння в Ісусі Христі типологічно стає Ісусом Навином. Світ навколо нас – наше поле битви, до якого потрібно донести світло істини. Хто відгукнеться на поклик: «Прийдіть.. і допоможіть нам»?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3082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8040215" y="186766"/>
            <a:ext cx="367240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Істинний Ісус Навин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19887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  Поділіться з своїм оточенням вісткою про духовну боротьбу та про те, як у ній </a:t>
            </a:r>
            <a:r>
              <a:rPr lang="uk-UA" altLang="en-UA" sz="3600" i="1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здобути перемогу</a:t>
            </a:r>
            <a:r>
              <a:rPr lang="uk-UA" sz="3600" i="1" spc="-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589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7608168" y="186766"/>
            <a:ext cx="4285451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Спадкоємці обітниць, в'язні надії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249153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протягом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noProof="0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Як ви свідчили</a:t>
            </a:r>
            <a:r>
              <a:rPr lang="uk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 тим, хто поруч, чому ми можемо довіряти Божим обітницям</a:t>
            </a:r>
            <a:r>
              <a:rPr lang="uk-UA" sz="3600" i="1" noProof="0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?</a:t>
            </a:r>
            <a:endParaRPr lang="uk-UA" sz="3600" i="1" spc="-1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542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119336" y="1124744"/>
            <a:ext cx="1193334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№10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Істинний Ісус Навин</a:t>
            </a: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0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8184232" y="186766"/>
            <a:ext cx="388843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Істинний Ісус Навин</a:t>
            </a:r>
            <a:endParaRPr lang="uk-UA" sz="24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335359" y="2709476"/>
            <a:ext cx="11449273" cy="249153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Мета уроку:</a:t>
            </a:r>
          </a:p>
          <a:p>
            <a:pPr>
              <a:lnSpc>
                <a:spcPct val="100000"/>
              </a:lnSpc>
            </a:pPr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Зрозуміти закономірності типології книги Ісуса Навина;</a:t>
            </a:r>
          </a:p>
          <a:p>
            <a:pPr>
              <a:lnSpc>
                <a:spcPct val="100000"/>
              </a:lnSpc>
            </a:pP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Розвивати впевненість в тому, що Бог керує світом;</a:t>
            </a:r>
          </a:p>
          <a:p>
            <a:r>
              <a:rPr lang="uk-UA" sz="2800" i="1" spc="-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Спонукати </a:t>
            </a:r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використовувати приклади історії для свідчення про вірність Бога Своїм обітницям.</a:t>
            </a: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BBBF8-3D7F-878F-2DD8-5DA381983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86A1E18-0B0C-E932-6362-2A53077924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9F60A877-4B41-10CD-39ED-4B6920232633}"/>
              </a:ext>
            </a:extLst>
          </p:cNvPr>
          <p:cNvSpPr/>
          <p:nvPr/>
        </p:nvSpPr>
        <p:spPr>
          <a:xfrm>
            <a:off x="8184232" y="186766"/>
            <a:ext cx="388843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Істинний Ісус Навин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B3545EA-A924-9BD8-B929-3A98D8B8A023}"/>
              </a:ext>
            </a:extLst>
          </p:cNvPr>
          <p:cNvSpPr/>
          <p:nvPr/>
        </p:nvSpPr>
        <p:spPr>
          <a:xfrm>
            <a:off x="47329" y="2709476"/>
            <a:ext cx="12104012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Якими уроками минулого ви користуєтеся сьогодні?</a:t>
            </a:r>
            <a:endParaRPr lang="uk-UA" sz="36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604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6858000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8184233" y="186766"/>
            <a:ext cx="384378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Істинний Ісус Навин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</a:t>
            </a:r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вірш:</a:t>
            </a:r>
          </a:p>
          <a:p>
            <a:r>
              <a:rPr lang="uk-UA" sz="36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i="1" noProof="0" dirty="0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«Це сталося з ними як прообраз, і записано як пересторога</a:t>
            </a:r>
            <a:r>
              <a:rPr lang="uk-UA" sz="4000" i="1" dirty="0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 </a:t>
            </a:r>
            <a:r>
              <a:rPr lang="uk-UA" sz="4000" i="1" noProof="0" dirty="0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для нас, для яких настав кінець віків»      1 Коринфянам 10:11</a:t>
            </a: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7608168" y="186766"/>
            <a:ext cx="367240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Істинний Ісус Навин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2060649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8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уроку: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Біблійна типологія в книзі Ісуса Навина, яке її практичне значення сьогодні?</a:t>
            </a: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8256240" y="186766"/>
            <a:ext cx="363737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Істинний Ісус Навин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на прикладі текстів про царя Давида зрозуміти суть  біблійної типології?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ru-RU" sz="40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</a:t>
            </a:r>
            <a:r>
              <a:rPr lang="ru-RU" sz="40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Псалом 22:2, 14-18; Єремії 23:5; Ісаї 9:5, 6; 11:1-5; </a:t>
            </a:r>
          </a:p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Івана</a:t>
            </a:r>
            <a:r>
              <a:rPr lang="ru-RU" sz="40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19:24</a:t>
            </a: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05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8184232" y="186766"/>
            <a:ext cx="384378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Істинний Ісус Навин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Як застосування біблійної типології допомагає зрозуміти значення біблійних текстів?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Матвія 2:15; Галатам 6:16; Об'явлення 7:4-8, 14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66267</TotalTime>
  <Words>456</Words>
  <Application>Microsoft Macintosh PowerPoint</Application>
  <PresentationFormat>Widescreen</PresentationFormat>
  <Paragraphs>73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3147</cp:revision>
  <dcterms:created xsi:type="dcterms:W3CDTF">2021-09-14T08:06:00Z</dcterms:created>
  <dcterms:modified xsi:type="dcterms:W3CDTF">2025-11-27T07:42:53Z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