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5" r:id="rId5"/>
    <p:sldId id="309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971" autoAdjust="0"/>
    <p:restoredTop sz="63296" autoAdjust="0"/>
  </p:normalViewPr>
  <p:slideViewPr>
    <p:cSldViewPr>
      <p:cViewPr varScale="1">
        <p:scale>
          <a:sx n="69" d="100"/>
          <a:sy n="69" d="100"/>
        </p:scale>
        <p:origin x="224" y="3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b="1" noProof="0" dirty="0"/>
              <a:t>Життя в оточенні чужих цінностей.</a:t>
            </a:r>
            <a:endParaRPr lang="uk-UA" noProof="0" dirty="0"/>
          </a:p>
          <a:p>
            <a:r>
              <a:rPr lang="uk-UA" b="1" noProof="0" dirty="0"/>
              <a:t>Небезпека "повільного" відступлення (компроміс).</a:t>
            </a:r>
            <a:endParaRPr lang="uk-UA" noProof="0" dirty="0"/>
          </a:p>
          <a:p>
            <a:r>
              <a:rPr lang="uk-UA" b="1" noProof="0" dirty="0"/>
              <a:t>Випробування комфортом та стабільністю.</a:t>
            </a:r>
            <a:endParaRPr lang="uk-UA" noProof="0" dirty="0"/>
          </a:p>
          <a:p>
            <a:r>
              <a:rPr lang="uk-UA" b="1" noProof="0"/>
              <a:t>Невидимі </a:t>
            </a:r>
            <a:r>
              <a:rPr lang="uk-UA" b="1" noProof="0" dirty="0"/>
              <a:t>пастки.</a:t>
            </a:r>
            <a:endParaRPr lang="uk-UA" noProof="0" dirty="0"/>
          </a:p>
          <a:p>
            <a:r>
              <a:rPr lang="uk-UA" b="1" noProof="0" dirty="0"/>
              <a:t>Потреба у щоденному виборі.</a:t>
            </a:r>
            <a:endParaRPr lang="uk-UA" noProof="0" dirty="0"/>
          </a:p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11.12.25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256239" y="186766"/>
            <a:ext cx="36373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 вірний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У чому була небезпека, яка загрожувала Ізраїлеві?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23:6-8, 12, 13 </a:t>
            </a:r>
            <a:endParaRPr lang="uk-UA" sz="44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7608167" y="186766"/>
            <a:ext cx="423073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 вірний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267620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Що означали слова Ісуса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Навина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у світлі виконаних Богом обітниць щодо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Його народу?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23:15-16; 2Хронік 36:16; Об'явлення 14:10, 19, 15:1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7896200" y="186766"/>
            <a:ext cx="399741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 вірний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Який єдиний спосіб уникнути спокуси ідолопоклонства і залишитися Йому вірним?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23:11; П.Закону 6:5; Івана 13:34; 15:17; 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 Івана 3:11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7824192" y="186766"/>
            <a:ext cx="42038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 вірний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144509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Чим ситуація в часи Ісуса Навина подібна до сьогодення?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7608167" y="186766"/>
            <a:ext cx="423073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 вірний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Що перешкоджає вам линути до Господа всім своїм серцем?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7680175" y="186766"/>
            <a:ext cx="421344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 вірний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316864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Божа вірність нерозривно пов’язана з Його святістю. Він виконує обітниці благословення, але Його любов також попереджає нас: гріх та ідолопоклонство неминуче ведуть до болю і втрати стосунків з Ним.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040215" y="186766"/>
            <a:ext cx="367240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 вірний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  </a:t>
            </a:r>
            <a:r>
              <a:rPr lang="uk-UA" altLang="en-UA" sz="3600" i="1" dirty="0">
                <a:solidFill>
                  <a:srgbClr val="002060"/>
                </a:solidFill>
                <a:latin typeface="Constantia" panose="02030602050306030303" pitchFamily="18" charset="0"/>
              </a:rPr>
              <a:t>Поділіться з ближніми доказами вірності Бога у вашому житті.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589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7608168" y="186766"/>
            <a:ext cx="4285451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на Обітованій Землі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304553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протягом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Чи вдалося вам вирішити хоча б одне непорозуміння, яке виникало між вами та братами й сестрами у Христі</a:t>
            </a:r>
            <a:r>
              <a:rPr lang="uk-UA" sz="3600" i="1" noProof="0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?</a:t>
            </a:r>
            <a:endParaRPr lang="uk-UA" sz="3600" i="1" spc="-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542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119336" y="1124744"/>
            <a:ext cx="1193334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№12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Бог вірний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8184232" y="186766"/>
            <a:ext cx="388843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 вірний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449273" cy="249153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</a:p>
          <a:p>
            <a:pPr>
              <a:lnSpc>
                <a:spcPct val="100000"/>
              </a:lnSpc>
            </a:pP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Зрозуміти шлях отримання і збереження благословень Божих;</a:t>
            </a:r>
          </a:p>
          <a:p>
            <a:pPr>
              <a:lnSpc>
                <a:spcPct val="100000"/>
              </a:lnSpc>
            </a:pP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Розвивати здатність бачити вірність Бога у важких життєвих обставинах;</a:t>
            </a:r>
          </a:p>
          <a:p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Спонукати ділитися досвідом вірності Бога з іншими.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8184232" y="186766"/>
            <a:ext cx="388843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 вірний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47329" y="2709476"/>
            <a:ext cx="12104012" cy="242998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Згадайте випадок, коли хтось дотримав свого слова перед вами, хоча це було дуже важко. Що ви відчували до цієї людини?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6858000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8184233" y="186766"/>
            <a:ext cx="384378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 вірний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323020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36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i="1" noProof="0" dirty="0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«З усіх добрих обітниць, які Господь дав нащадкам Ізраїля, не залишилося невиконаним жодне слово, — усе здійснилося!»</a:t>
            </a:r>
          </a:p>
          <a:p>
            <a:r>
              <a:rPr lang="uk-UA" sz="4000" i="1" dirty="0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                                                     </a:t>
            </a:r>
            <a:r>
              <a:rPr lang="uk-UA" sz="4000" i="1" noProof="0" dirty="0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Ісуса Навина 21:45</a:t>
            </a: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7608168" y="186766"/>
            <a:ext cx="367240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 вірний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06064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Шлях спасіння, запропонований Богом. 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 не збочити з нього?</a:t>
            </a: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8256240" y="186766"/>
            <a:ext cx="36373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 вірний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Завдяки чому стало можливим завоювання Обітованої землі?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</a:t>
            </a:r>
            <a:r>
              <a:rPr lang="uk-UA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21:43-45</a:t>
            </a:r>
            <a:endParaRPr lang="ru-RU" sz="4000" i="1" spc="-1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05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8184232" y="186766"/>
            <a:ext cx="384378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 вірний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Чого очікував Бог від Ізраїля у відповідь </a:t>
            </a:r>
            <a:r>
              <a:rPr lang="uk-UA" sz="4000" i="1" spc="-1" noProof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на Свою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вірність? Де слід черпати силу для перемоги?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23:1-5, 23:10; Єфесянам 6:11-18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67046</TotalTime>
  <Words>449</Words>
  <Application>Microsoft Macintosh PowerPoint</Application>
  <PresentationFormat>Widescreen</PresentationFormat>
  <Paragraphs>79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3181</cp:revision>
  <dcterms:created xsi:type="dcterms:W3CDTF">2021-09-14T08:06:00Z</dcterms:created>
  <dcterms:modified xsi:type="dcterms:W3CDTF">2025-12-11T07:19:27Z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