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070" autoAdjust="0"/>
    <p:restoredTop sz="63308" autoAdjust="0"/>
  </p:normalViewPr>
  <p:slideViewPr>
    <p:cSldViewPr>
      <p:cViewPr varScale="1">
        <p:scale>
          <a:sx n="58" d="100"/>
          <a:sy n="58" d="100"/>
        </p:scale>
        <p:origin x="216" y="8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18.12.25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384575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Ісус Навин застерігав народ від самовпевненості та наголошував на повній залежності від Бога у питанні вірності? Чому лише слова запевнення з боку народу були недостатніми?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24:16-21 </a:t>
            </a:r>
            <a:endParaRPr lang="uk-UA" sz="44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було найнебезпечнішим в порушенні заповіту з Богом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Чому?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24:22-24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В чому Добра вістка завершальних слів  книги Ісуса Навина? Як вона пов'язана з минулим і майбутнім Ізраїлю?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24:29-33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в вашому особистому житті є свідком того, що ви в завіті з Богом? До чого це спонукає?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Які конкретні дії ви можете запровадити у своїй родині (або в колі найближчих людей), щоб допомогти їм зробити свідомий вибір служити Господу?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78419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Завіт, який Бог пропонує, не є тягарем, а надійною спадщиною, вже оформленою через Ісуса Христа. Наша відповідь на заклик Ісуса Навина: «виберіть собі сьогодні» — це щоденний вибір жити як спадкоємці, керуючись Божим Словом як інструкцією.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 Поділіться своїм прикладом служіння Богові з оточуючими.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Якими досвідами Божої вірності вам вдалося поділитися з іншими протягом тижня?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№13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Вибирайте сьогодні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Зрозуміти, що Завіт є ініціативою Бога, а відповіддю людини є віра і послух;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Відчути впевненість у Божій спадщині, гарантованій Ісусом Христом;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Спонукати до свідчення про Божу вірність у власному житті.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Уявіть, що вам потрібно на місяць відмовитися від    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чогось звичного: певної речі чи щоденної справи. 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було б найважчим?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32302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«Якщо ж вам не подобається служити Господу, то вибирайте собі сьогодні, кому будете служити... Проте я і мій дім будемо служити Господу!»                                           Ісуса Навина 24:15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Завіт, забезпечений Христом, вимагає від нас щоденного свідомого вибору служити Господу, відповідаючи вірністю на Його вірність.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Яким чином Бог ініціював завіт зі Своїм народом?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24:2-13</a:t>
            </a:r>
            <a:endParaRPr lang="ru-RU" sz="4000" i="1" spc="-1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мало стати практичним результатом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відгуку народу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 те, що Бог здійснив для нього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24:14-15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68239</TotalTime>
  <Words>460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3196</cp:revision>
  <dcterms:created xsi:type="dcterms:W3CDTF">2021-09-14T08:06:00Z</dcterms:created>
  <dcterms:modified xsi:type="dcterms:W3CDTF">2025-12-18T07:59:09Z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