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549" autoAdjust="0"/>
    <p:restoredTop sz="63296" autoAdjust="0"/>
  </p:normalViewPr>
  <p:slideViewPr>
    <p:cSldViewPr>
      <p:cViewPr varScale="1">
        <p:scale>
          <a:sx n="67" d="100"/>
          <a:sy n="67" d="100"/>
        </p:scale>
        <p:origin x="192" y="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01.01.26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6888089" y="186766"/>
            <a:ext cx="500553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 апостол Павло сприймав своє ув'язнення? Що приносило йому особливу радість у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такому стані? </a:t>
            </a:r>
          </a:p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1:12-18</a:t>
            </a:r>
            <a:endParaRPr lang="uk-UA" sz="44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5287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6456041" y="186766"/>
            <a:ext cx="538286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Чому, згадуючи про чесноти, притаманні церкві в Колосах, Павло в молитві дякує Богові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1:3-8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6816080" y="186766"/>
            <a:ext cx="507753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Яким чином, розглядаючи молитву Павла, ми можемо догоджати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Богові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</a:p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Колосянам 1:9-12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6888088" y="186766"/>
            <a:ext cx="51399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Як через молитву ми можемо пізнавати Бога сьогодні?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6816081" y="186766"/>
            <a:ext cx="5022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 які духовні, фізичні та матеріальні благословення ви можете подякувати Богові?</a:t>
            </a:r>
          </a:p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означає дякувати за будь-яких обставин?</a:t>
            </a: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6960097" y="186766"/>
            <a:ext cx="49335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Бог очікує від нас щирої вдячності в наших молитвах. Це потрібно насамперед нам, щоб усвідомлювати нашу повну залежність від </a:t>
            </a:r>
            <a:r>
              <a:rPr lang="uk-UA" sz="40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Нього.</a:t>
            </a:r>
            <a:endParaRPr lang="uk-UA" sz="40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6600057" y="186766"/>
            <a:ext cx="511256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 Запропонуйте двом </a:t>
            </a:r>
            <a:r>
              <a:rPr lang="uk-UA" altLang="en-UA" sz="3600" i="1">
                <a:solidFill>
                  <a:srgbClr val="002060"/>
                </a:solidFill>
                <a:latin typeface="Constantia" panose="02030602050306030303" pitchFamily="18" charset="0"/>
              </a:rPr>
              <a:t>людям із </a:t>
            </a:r>
            <a:r>
              <a:rPr lang="uk-UA" altLang="en-UA" sz="3600" i="1" dirty="0">
                <a:solidFill>
                  <a:srgbClr val="002060"/>
                </a:solidFill>
                <a:latin typeface="Constantia" panose="02030602050306030303" pitchFamily="18" charset="0"/>
              </a:rPr>
              <a:t>вашого оточення молитися за них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589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6672064" y="186766"/>
            <a:ext cx="522155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Переслідувані, але не залишені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304553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Поділіться тим, де ви побачили нові можливості для проповіді Євангелія у складних обставинах вашого життя.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2">
                    <a:lumMod val="50000"/>
                  </a:schemeClr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2">
                  <a:lumMod val="50000"/>
                </a:schemeClr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168696" y="1124744"/>
            <a:ext cx="12221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№2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Підстави для подяки і молитви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600056" y="186766"/>
            <a:ext cx="547260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Розкрити зміст молитви як одного з кроків пізнання Бога;</a:t>
            </a:r>
          </a:p>
          <a:p>
            <a:pPr>
              <a:lnSpc>
                <a:spcPct val="100000"/>
              </a:lnSpc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Розвивати щиру вдячність Богові,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адже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Він є Подателем </a:t>
            </a: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сього;</a:t>
            </a:r>
          </a:p>
          <a:p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Спонукати до молитви за ближніх.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6528048" y="186766"/>
            <a:ext cx="554461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187598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Згадайте ситуацію, коли ви не змогли завершити розпочату справу. Що завадило рухатися далі?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rgbClr val="00206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«Я впевнений у тому, що Той, Хто розпочав у вас добре діло, завершить його до дня Ісуса Христа» </a:t>
            </a:r>
          </a:p>
          <a:p>
            <a:r>
              <a:rPr lang="uk-UA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</a:t>
            </a:r>
            <a:r>
              <a:rPr lang="uk-UA" sz="3600" noProof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Филипʼянам 1:6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095999" y="186766"/>
            <a:ext cx="59320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Молитва – як засіб пізнання Бога та джерело щирої вдячності Йому?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816080" y="186766"/>
            <a:ext cx="50775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об'єднувало апостола Павла з церквою в Филипах? Що свідчило про глибоку  зацікавленість цією громадою? 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</a:t>
            </a: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1:3-8</a:t>
            </a:r>
            <a:endParaRPr lang="ru-RU" sz="4000" i="1" spc="-1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05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888088" y="186766"/>
            <a:ext cx="51399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Підстави для подяки і молитви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Перерахуйте напрямки молитви Павла.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Яке значення вони мають для життя християнина? 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1:9-11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68961</TotalTime>
  <Words>428</Words>
  <Application>Microsoft Macintosh PowerPoint</Application>
  <PresentationFormat>Широкоэкранный</PresentationFormat>
  <Paragraphs>73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3227</cp:revision>
  <dcterms:created xsi:type="dcterms:W3CDTF">2021-09-14T08:06:00Z</dcterms:created>
  <dcterms:modified xsi:type="dcterms:W3CDTF">2026-01-01T07:40:32Z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