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9" r:id="rId5"/>
    <p:sldId id="295" r:id="rId6"/>
    <p:sldId id="309" r:id="rId7"/>
    <p:sldId id="298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95" autoAdjust="0"/>
    <p:restoredTop sz="63296" autoAdjust="0"/>
  </p:normalViewPr>
  <p:slideViewPr>
    <p:cSldViewPr>
      <p:cViewPr varScale="1">
        <p:scale>
          <a:sx n="77" d="100"/>
          <a:sy n="77" d="100"/>
        </p:scale>
        <p:origin x="117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15.01.26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6888089" y="186766"/>
            <a:ext cx="500553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3835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 формується мислення «що в Христі Ісусі»? </a:t>
            </a:r>
            <a:endParaRPr lang="uk-UA" sz="40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</a:t>
            </a:r>
            <a:r>
              <a:rPr lang="uk-UA" sz="44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2:5, 4:8</a:t>
            </a:r>
            <a:endParaRPr lang="uk-UA" sz="4400" i="1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5287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6456041" y="186766"/>
            <a:ext cx="538286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В чому головний зміст прикладу Христа для нашого наслідування в питані єдності? </a:t>
            </a:r>
            <a:endParaRPr lang="uk-UA" sz="40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  <a:r>
              <a:rPr lang="uk-UA" sz="44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2:5-8</a:t>
            </a:r>
            <a:endParaRPr lang="uk-UA" sz="3600" i="1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6816080" y="186766"/>
            <a:ext cx="507753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Хоча ми не можемо до кінця збагнути приклад самопожертви Христа, чого він нас вчить в досягненні єдності?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Римлянам 8:3; Євреям 2:14-18, 4:15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6888088" y="186766"/>
            <a:ext cx="51399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 якими труднощами ви стикаєтесь, коли потрібно поставити спільний інтерес вище за власний?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6816081" y="186766"/>
            <a:ext cx="5022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ми можемо зробити особисто, аби сприяти єдності в церкві?</a:t>
            </a: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6960097" y="186766"/>
            <a:ext cx="49335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Приклад Христа показує, що справжня єдність завжди пов’язана з покірністю й самозреченням. Без цього вона залишається лише гарною ідеєю, а не реальністю життя громади.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6600057" y="186766"/>
            <a:ext cx="511256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 Подумайте й визначте одну конкретну дію, яку ви готові зробити цього тижня для зміцнення єдності в громаді.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589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6672064" y="186766"/>
            <a:ext cx="522155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Життя і смерть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Поділіться досвідом вашого впливу на оточуючих. Чи були  особливі відгуки на ваш вплив? 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2">
                    <a:lumMod val="50000"/>
                  </a:schemeClr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2">
                  <a:lumMod val="50000"/>
                </a:schemeClr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168696" y="1124744"/>
            <a:ext cx="12221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№4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Єдність через покірність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095999" y="186766"/>
            <a:ext cx="59320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Біблійні основи єдності та практичні шляхи її досягнення.</a:t>
            </a:r>
            <a:endParaRPr lang="uk-UA" sz="40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19178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7320136" y="186766"/>
            <a:ext cx="417646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49153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  <a:endParaRPr lang="ru-RU" sz="2800" dirty="0"/>
          </a:p>
          <a:p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– зрозуміти основні принципи єдності;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– надихнутися прикладом Христа в турботі про інших;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– мотивувати до активної життєвої позиції у питаннях єдності між членами громади.</a:t>
            </a:r>
            <a:endParaRPr lang="uk-UA" sz="28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6528048" y="186766"/>
            <a:ext cx="554461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695399" y="2709476"/>
            <a:ext cx="11455941" cy="187598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навіть у дружніх колективах або сім’ях людям так важко мислити «в одному напрямку»?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7384"/>
            <a:ext cx="12226382" cy="6984776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614647"/>
          </a:xfrm>
          <a:prstGeom prst="rect">
            <a:avLst/>
          </a:prstGeom>
          <a:solidFill>
            <a:schemeClr val="bg1">
              <a:alpha val="9660"/>
            </a:schemeClr>
          </a:solidFill>
          <a:ln>
            <a:noFill/>
          </a:ln>
          <a:effectLst>
            <a:glow rad="63500">
              <a:schemeClr val="bg1">
                <a:alpha val="4719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«Доповніть мою радість, щоб ви думали те саме, мали ту саму любов, були однодушні й однієї думки»     </a:t>
            </a:r>
          </a:p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</a:t>
            </a:r>
            <a:r>
              <a:rPr lang="uk-UA" sz="4000" i="1" spc="-1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</a:rPr>
              <a:t>Филипʼянам</a:t>
            </a:r>
            <a:r>
              <a:rPr lang="uk-UA" sz="4000" noProof="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i="1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2:2</a:t>
            </a:r>
            <a:r>
              <a:rPr lang="uk-UA" sz="36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3600" noProof="0" dirty="0">
              <a:solidFill>
                <a:schemeClr val="accent4">
                  <a:lumMod val="50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816080" y="186766"/>
            <a:ext cx="50775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Що потрібно практикувати і чого уникати для єдності в громаді?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</a:t>
            </a:r>
            <a:r>
              <a:rPr lang="uk-UA" sz="40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2:1-3</a:t>
            </a:r>
            <a:endParaRPr lang="ru-RU" sz="4000" i="1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9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888088" y="186766"/>
            <a:ext cx="51399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Єдність через покірність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 чому церква має бути єдиною? Яким чином це досягається?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000" i="1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Филипʼянам 2:2-4 </a:t>
            </a:r>
            <a:endParaRPr lang="uk-UA" sz="3600" i="1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70885</TotalTime>
  <Words>401</Words>
  <Application>Microsoft Macintosh PowerPoint</Application>
  <PresentationFormat>Широкоэкранный</PresentationFormat>
  <Paragraphs>70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3248</cp:revision>
  <dcterms:created xsi:type="dcterms:W3CDTF">2021-09-14T08:06:00Z</dcterms:created>
  <dcterms:modified xsi:type="dcterms:W3CDTF">2026-01-15T07:56:28Z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